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1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2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  <p:sldMasterId id="2147483787" r:id="rId2"/>
  </p:sldMasterIdLst>
  <p:notesMasterIdLst>
    <p:notesMasterId r:id="rId46"/>
  </p:notesMasterIdLst>
  <p:sldIdLst>
    <p:sldId id="258" r:id="rId3"/>
    <p:sldId id="257" r:id="rId4"/>
    <p:sldId id="259" r:id="rId5"/>
    <p:sldId id="294" r:id="rId6"/>
    <p:sldId id="295" r:id="rId7"/>
    <p:sldId id="296" r:id="rId8"/>
    <p:sldId id="298" r:id="rId9"/>
    <p:sldId id="308" r:id="rId10"/>
    <p:sldId id="309" r:id="rId11"/>
    <p:sldId id="311" r:id="rId12"/>
    <p:sldId id="312" r:id="rId13"/>
    <p:sldId id="313" r:id="rId14"/>
    <p:sldId id="314" r:id="rId15"/>
    <p:sldId id="316" r:id="rId16"/>
    <p:sldId id="317" r:id="rId17"/>
    <p:sldId id="318" r:id="rId18"/>
    <p:sldId id="331" r:id="rId19"/>
    <p:sldId id="323" r:id="rId20"/>
    <p:sldId id="321" r:id="rId21"/>
    <p:sldId id="322" r:id="rId22"/>
    <p:sldId id="325" r:id="rId23"/>
    <p:sldId id="327" r:id="rId24"/>
    <p:sldId id="329" r:id="rId25"/>
    <p:sldId id="332" r:id="rId26"/>
    <p:sldId id="355" r:id="rId27"/>
    <p:sldId id="362" r:id="rId28"/>
    <p:sldId id="364" r:id="rId29"/>
    <p:sldId id="344" r:id="rId30"/>
    <p:sldId id="370" r:id="rId31"/>
    <p:sldId id="369" r:id="rId32"/>
    <p:sldId id="368" r:id="rId33"/>
    <p:sldId id="367" r:id="rId34"/>
    <p:sldId id="366" r:id="rId35"/>
    <p:sldId id="342" r:id="rId36"/>
    <p:sldId id="345" r:id="rId37"/>
    <p:sldId id="347" r:id="rId38"/>
    <p:sldId id="346" r:id="rId39"/>
    <p:sldId id="348" r:id="rId40"/>
    <p:sldId id="349" r:id="rId41"/>
    <p:sldId id="350" r:id="rId42"/>
    <p:sldId id="351" r:id="rId43"/>
    <p:sldId id="353" r:id="rId44"/>
    <p:sldId id="28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madali%20Rahnama\Desktop\New%20folder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madali%20Rahnama\Desktop\New%20folder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madali%20Rahnama\Desktop\New%20folder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Simulation No.1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Proposed Method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4000</c:v>
                </c:pt>
                <c:pt idx="3">
                  <c:v>6000</c:v>
                </c:pt>
                <c:pt idx="4">
                  <c:v>8000</c:v>
                </c:pt>
                <c:pt idx="5">
                  <c:v>10000</c:v>
                </c:pt>
                <c:pt idx="6">
                  <c:v>12000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18.5</c:v>
                </c:pt>
                <c:pt idx="1">
                  <c:v>37.199999999999996</c:v>
                </c:pt>
                <c:pt idx="2">
                  <c:v>73.2</c:v>
                </c:pt>
                <c:pt idx="3">
                  <c:v>112.80000000000001</c:v>
                </c:pt>
                <c:pt idx="4">
                  <c:v>151.19999999999999</c:v>
                </c:pt>
                <c:pt idx="5">
                  <c:v>180</c:v>
                </c:pt>
                <c:pt idx="6">
                  <c:v>224.4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6A-42CF-9806-561FC5716524}"/>
            </c:ext>
          </c:extLst>
        </c:ser>
        <c:ser>
          <c:idx val="1"/>
          <c:order val="1"/>
          <c:tx>
            <c:v>LPNA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4000</c:v>
                </c:pt>
                <c:pt idx="3">
                  <c:v>6000</c:v>
                </c:pt>
                <c:pt idx="4">
                  <c:v>8000</c:v>
                </c:pt>
                <c:pt idx="5">
                  <c:v>10000</c:v>
                </c:pt>
                <c:pt idx="6">
                  <c:v>12000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</c:v>
                </c:pt>
                <c:pt idx="1">
                  <c:v>58</c:v>
                </c:pt>
                <c:pt idx="2">
                  <c:v>80</c:v>
                </c:pt>
                <c:pt idx="3">
                  <c:v>150</c:v>
                </c:pt>
                <c:pt idx="4">
                  <c:v>192</c:v>
                </c:pt>
                <c:pt idx="5">
                  <c:v>260</c:v>
                </c:pt>
                <c:pt idx="6">
                  <c:v>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6A-42CF-9806-561FC5716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409024"/>
        <c:axId val="1468407392"/>
      </c:lineChart>
      <c:catAx>
        <c:axId val="146840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>
                <a:alpha val="88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07392"/>
        <c:crosses val="autoZero"/>
        <c:auto val="1"/>
        <c:lblAlgn val="ctr"/>
        <c:lblOffset val="100"/>
        <c:noMultiLvlLbl val="0"/>
      </c:catAx>
      <c:valAx>
        <c:axId val="146840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 of network (J)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0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Simulation No.2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Proposed Method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4000</c:v>
                </c:pt>
                <c:pt idx="3">
                  <c:v>6000</c:v>
                </c:pt>
                <c:pt idx="4">
                  <c:v>8000</c:v>
                </c:pt>
                <c:pt idx="5">
                  <c:v>10000</c:v>
                </c:pt>
                <c:pt idx="6">
                  <c:v>12000</c:v>
                </c:pt>
              </c:numCache>
            </c:numRef>
          </c:cat>
          <c:val>
            <c:numRef>
              <c:f>Sheet1!$B$32:$B$38</c:f>
              <c:numCache>
                <c:formatCode>General</c:formatCode>
                <c:ptCount val="7"/>
                <c:pt idx="0">
                  <c:v>14.5</c:v>
                </c:pt>
                <c:pt idx="1">
                  <c:v>29.2</c:v>
                </c:pt>
                <c:pt idx="2">
                  <c:v>58</c:v>
                </c:pt>
                <c:pt idx="3">
                  <c:v>85.2</c:v>
                </c:pt>
                <c:pt idx="4">
                  <c:v>115.2</c:v>
                </c:pt>
                <c:pt idx="5">
                  <c:v>143</c:v>
                </c:pt>
                <c:pt idx="6">
                  <c:v>174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67-4DA1-966F-28773E0C10B6}"/>
            </c:ext>
          </c:extLst>
        </c:ser>
        <c:ser>
          <c:idx val="1"/>
          <c:order val="1"/>
          <c:tx>
            <c:v>LPNA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4000</c:v>
                </c:pt>
                <c:pt idx="3">
                  <c:v>6000</c:v>
                </c:pt>
                <c:pt idx="4">
                  <c:v>8000</c:v>
                </c:pt>
                <c:pt idx="5">
                  <c:v>10000</c:v>
                </c:pt>
                <c:pt idx="6">
                  <c:v>12000</c:v>
                </c:pt>
              </c:numCache>
            </c:numRef>
          </c:cat>
          <c:val>
            <c:numRef>
              <c:f>Sheet1!$D$32:$D$38</c:f>
              <c:numCache>
                <c:formatCode>General</c:formatCode>
                <c:ptCount val="7"/>
                <c:pt idx="0">
                  <c:v>20</c:v>
                </c:pt>
                <c:pt idx="1">
                  <c:v>38</c:v>
                </c:pt>
                <c:pt idx="2">
                  <c:v>80</c:v>
                </c:pt>
                <c:pt idx="3">
                  <c:v>96</c:v>
                </c:pt>
                <c:pt idx="4">
                  <c:v>184</c:v>
                </c:pt>
                <c:pt idx="5">
                  <c:v>220</c:v>
                </c:pt>
                <c:pt idx="6">
                  <c:v>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67-4DA1-966F-28773E0C1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409568"/>
        <c:axId val="1468410112"/>
      </c:lineChart>
      <c:catAx>
        <c:axId val="1468409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>
                <a:alpha val="88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10112"/>
        <c:crosses val="autoZero"/>
        <c:auto val="1"/>
        <c:lblAlgn val="ctr"/>
        <c:lblOffset val="100"/>
        <c:noMultiLvlLbl val="0"/>
      </c:catAx>
      <c:valAx>
        <c:axId val="146841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 of network (J)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0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Proposed Method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Sheet1!$H$3:$H$4</c:f>
              <c:strCache>
                <c:ptCount val="2"/>
                <c:pt idx="0">
                  <c:v>Simulation No.2</c:v>
                </c:pt>
                <c:pt idx="1">
                  <c:v>Simulation No.1</c:v>
                </c:pt>
              </c:strCache>
            </c:strRef>
          </c:cat>
          <c:val>
            <c:numRef>
              <c:f>Sheet1!$O$6:$O$7</c:f>
              <c:numCache>
                <c:formatCode>General</c:formatCode>
                <c:ptCount val="2"/>
                <c:pt idx="0">
                  <c:v>388.96396396396403</c:v>
                </c:pt>
                <c:pt idx="1">
                  <c:v>473.70689655172418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0-47DA-8D29-3F8B356C5303}"/>
            </c:ext>
          </c:extLst>
        </c:ser>
        <c:ser>
          <c:idx val="1"/>
          <c:order val="1"/>
          <c:tx>
            <c:v>LPNA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Sheet1!$H$3:$H$4</c:f>
              <c:strCache>
                <c:ptCount val="2"/>
                <c:pt idx="0">
                  <c:v>Simulation No.2</c:v>
                </c:pt>
                <c:pt idx="1">
                  <c:v>Simulation No.1</c:v>
                </c:pt>
              </c:strCache>
            </c:strRef>
          </c:cat>
          <c:val>
            <c:numRef>
              <c:f>Sheet1!$O$9:$O$10</c:f>
              <c:numCache>
                <c:formatCode>General</c:formatCode>
                <c:ptCount val="2"/>
                <c:pt idx="0">
                  <c:v>352.24358974358967</c:v>
                </c:pt>
                <c:pt idx="1">
                  <c:v>408.85416666666669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E0-47DA-8D29-3F8B356C53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68407936"/>
        <c:axId val="1468408480"/>
      </c:barChart>
      <c:catAx>
        <c:axId val="1468407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Simulations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08480"/>
        <c:crosses val="autoZero"/>
        <c:auto val="1"/>
        <c:lblAlgn val="ctr"/>
        <c:lblOffset val="100"/>
        <c:noMultiLvlLbl val="0"/>
      </c:catAx>
      <c:valAx>
        <c:axId val="146840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(Days)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40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/>
      <dgm:t>
        <a:bodyPr/>
        <a:lstStyle/>
        <a:p>
          <a:pPr algn="r" rtl="1"/>
          <a:r>
            <a:rPr lang="fa-IR" sz="4800" baseline="0" dirty="0" smtClean="0">
              <a:cs typeface="B Nazanin" panose="00000400000000000000" pitchFamily="2" charset="-78"/>
            </a:rPr>
            <a:t>کلیات تحقیق</a:t>
          </a:r>
          <a:endParaRPr lang="en-US" sz="4800" baseline="0" dirty="0">
            <a:cs typeface="B Nazanin" panose="00000400000000000000" pitchFamily="2" charset="-78"/>
          </a:endParaRPr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/>
      <dgm:t>
        <a:bodyPr/>
        <a:lstStyle/>
        <a:p>
          <a:pPr algn="r" rtl="1"/>
          <a:r>
            <a:rPr lang="fa-IR" sz="4400" baseline="0" dirty="0" smtClean="0">
              <a:cs typeface="B Nazanin" panose="00000400000000000000" pitchFamily="2" charset="-78"/>
            </a:rPr>
            <a:t>مرور ادبیات موضوع</a:t>
          </a:r>
          <a:endParaRPr lang="en-US" sz="4400" baseline="0" dirty="0">
            <a:cs typeface="B Nazanin" panose="00000400000000000000" pitchFamily="2" charset="-78"/>
          </a:endParaRPr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4800" baseline="0" dirty="0" smtClean="0">
              <a:cs typeface="B Nazanin" panose="00000400000000000000" pitchFamily="2" charset="-78"/>
            </a:rPr>
            <a:t>روش پیشنهادی</a:t>
          </a:r>
          <a:endParaRPr lang="en-US" sz="4800" baseline="0" dirty="0">
            <a:cs typeface="B Nazanin" panose="00000400000000000000" pitchFamily="2" charset="-78"/>
          </a:endParaRPr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48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4800" dirty="0">
            <a:cs typeface="B Nazanin" panose="00000400000000000000" pitchFamily="2" charset="-78"/>
          </a:endParaRPr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CAED3F98-11BA-4D6F-9B03-456A08023E32}">
      <dgm:prSet custT="1"/>
      <dgm:spPr/>
      <dgm:t>
        <a:bodyPr/>
        <a:lstStyle/>
        <a:p>
          <a:pPr algn="r"/>
          <a:r>
            <a:rPr lang="fa-IR" sz="4800" baseline="0" dirty="0" smtClean="0">
              <a:cs typeface="B Nazanin" panose="00000400000000000000" pitchFamily="2" charset="-78"/>
            </a:rPr>
            <a:t>جمع‌بندی</a:t>
          </a:r>
        </a:p>
      </dgm:t>
    </dgm:pt>
    <dgm:pt modelId="{03E6A14D-96E0-409E-AF4D-C1AC8ED7C057}" type="parTrans" cxnId="{1DDB0A88-1754-44E3-B856-46DA9D161F39}">
      <dgm:prSet/>
      <dgm:spPr/>
      <dgm:t>
        <a:bodyPr/>
        <a:lstStyle/>
        <a:p>
          <a:endParaRPr lang="en-US"/>
        </a:p>
      </dgm:t>
    </dgm:pt>
    <dgm:pt modelId="{B825CCA9-538F-419D-A5BF-94DEE0B9EB3A}" type="sibTrans" cxnId="{1DDB0A88-1754-44E3-B856-46DA9D161F39}">
      <dgm:prSet/>
      <dgm:spPr/>
      <dgm:t>
        <a:bodyPr/>
        <a:lstStyle/>
        <a:p>
          <a:endParaRPr lang="en-US"/>
        </a:p>
      </dgm:t>
    </dgm:pt>
    <dgm:pt modelId="{FAE789DC-DE59-4ED7-B963-212B2A5C909B}" type="pres">
      <dgm:prSet presAssocID="{911FEA79-AD40-42CA-BB96-66A8D913CE36}" presName="outerComposite" presStyleCnt="0">
        <dgm:presLayoutVars>
          <dgm:chMax val="5"/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405A18-C743-46F4-B7D4-F884989CA0ED}" type="pres">
      <dgm:prSet presAssocID="{911FEA79-AD40-42CA-BB96-66A8D913CE36}" presName="dummyMaxCanvas" presStyleCnt="0">
        <dgm:presLayoutVars/>
      </dgm:prSet>
      <dgm:spPr/>
    </dgm:pt>
    <dgm:pt modelId="{5D3A9DDB-A0D7-4557-BA5B-929954837E95}" type="pres">
      <dgm:prSet presAssocID="{911FEA79-AD40-42CA-BB96-66A8D913CE36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1C6DE9-5045-4537-8A31-866E537B394B}" type="pres">
      <dgm:prSet presAssocID="{911FEA79-AD40-42CA-BB96-66A8D913CE36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7E1A4-F50B-4B7C-9D6E-79AE32B7D4C1}" type="pres">
      <dgm:prSet presAssocID="{911FEA79-AD40-42CA-BB96-66A8D913CE36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AA7BF-93D4-49BB-8045-66E6468AA167}" type="pres">
      <dgm:prSet presAssocID="{911FEA79-AD40-42CA-BB96-66A8D913CE36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60B27-F016-46E9-AE31-1CC9F34E0A9D}" type="pres">
      <dgm:prSet presAssocID="{911FEA79-AD40-42CA-BB96-66A8D913CE36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583CD-0F8D-49B1-BDE5-BC45CE5CEC9A}" type="pres">
      <dgm:prSet presAssocID="{911FEA79-AD40-42CA-BB96-66A8D913CE36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43479-1080-419A-9A43-D25BC6E31682}" type="pres">
      <dgm:prSet presAssocID="{911FEA79-AD40-42CA-BB96-66A8D913CE36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30FF8-03B5-42B0-BE0B-0053A613660E}" type="pres">
      <dgm:prSet presAssocID="{911FEA79-AD40-42CA-BB96-66A8D913CE36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EF054-AF21-4923-937E-3D151E225F6E}" type="pres">
      <dgm:prSet presAssocID="{911FEA79-AD40-42CA-BB96-66A8D913CE36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EB3726-6796-4FA9-9349-CFCB2154FCD8}" type="pres">
      <dgm:prSet presAssocID="{911FEA79-AD40-42CA-BB96-66A8D913CE36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BB2A1-08DD-439A-BBE1-C0B877CE031D}" type="pres">
      <dgm:prSet presAssocID="{911FEA79-AD40-42CA-BB96-66A8D913CE36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FA34C6-8E5D-4987-A8EA-7B9DFE853C46}" type="pres">
      <dgm:prSet presAssocID="{911FEA79-AD40-42CA-BB96-66A8D913CE36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3108E-6F5E-4C7A-B4A3-026E6C787C41}" type="pres">
      <dgm:prSet presAssocID="{911FEA79-AD40-42CA-BB96-66A8D913CE36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65E50-3E8F-48EE-9AAA-034A738672FD}" type="pres">
      <dgm:prSet presAssocID="{911FEA79-AD40-42CA-BB96-66A8D913CE36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1BA76B-9C2C-444E-AFB2-2E3C7E99F1A0}" type="presOf" srcId="{1A409326-EB73-4C91-AE0D-51932FB425FB}" destId="{B11BB2A1-08DD-439A-BBE1-C0B877CE031D}" srcOrd="1" destOrd="0" presId="urn:microsoft.com/office/officeart/2005/8/layout/vProcess5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065A1A85-38B0-43C9-9304-F27B06FD9EEF}" type="presOf" srcId="{716339EB-4F64-4958-A70D-DE1387064DE1}" destId="{E4FA34C6-8E5D-4987-A8EA-7B9DFE853C46}" srcOrd="1" destOrd="0" presId="urn:microsoft.com/office/officeart/2005/8/layout/vProcess5"/>
    <dgm:cxn modelId="{CB1D1202-0DDC-4DF3-8030-A834AB683838}" type="presOf" srcId="{A9FB0DDA-C0D3-45CD-95FE-4C612214C98F}" destId="{5D3A9DDB-A0D7-4557-BA5B-929954837E95}" srcOrd="0" destOrd="0" presId="urn:microsoft.com/office/officeart/2005/8/layout/vProcess5"/>
    <dgm:cxn modelId="{91495E78-DAE9-46A6-A87F-150EAE5751DF}" type="presOf" srcId="{FCAA70A4-EDC8-42A5-B749-4C2B1BBE2AE9}" destId="{2433108E-6F5E-4C7A-B4A3-026E6C787C41}" srcOrd="1" destOrd="0" presId="urn:microsoft.com/office/officeart/2005/8/layout/vProcess5"/>
    <dgm:cxn modelId="{5BBEEC40-9C4D-4133-AA1F-FCF633CAAEE3}" type="presOf" srcId="{911FEA79-AD40-42CA-BB96-66A8D913CE36}" destId="{FAE789DC-DE59-4ED7-B963-212B2A5C909B}" srcOrd="0" destOrd="0" presId="urn:microsoft.com/office/officeart/2005/8/layout/vProcess5"/>
    <dgm:cxn modelId="{7498BF71-18BD-4E4F-85B8-FFE0DE0E7CC7}" type="presOf" srcId="{CAED3F98-11BA-4D6F-9B03-456A08023E32}" destId="{45165E50-3E8F-48EE-9AAA-034A738672FD}" srcOrd="1" destOrd="0" presId="urn:microsoft.com/office/officeart/2005/8/layout/vProcess5"/>
    <dgm:cxn modelId="{2AE67ECC-5F4F-4880-93EA-05B61E376D71}" type="presOf" srcId="{716339EB-4F64-4958-A70D-DE1387064DE1}" destId="{3FD7E1A4-F50B-4B7C-9D6E-79AE32B7D4C1}" srcOrd="0" destOrd="0" presId="urn:microsoft.com/office/officeart/2005/8/layout/vProcess5"/>
    <dgm:cxn modelId="{595F4FD5-50DF-4CAE-973D-25296D404242}" srcId="{911FEA79-AD40-42CA-BB96-66A8D913CE36}" destId="{FCAA70A4-EDC8-42A5-B749-4C2B1BBE2AE9}" srcOrd="3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A9751DC-99B8-4E7C-9F3A-370BD6B4547D}" type="presOf" srcId="{8C921E78-CA5B-416F-808A-80F557C4D573}" destId="{25943479-1080-419A-9A43-D25BC6E31682}" srcOrd="0" destOrd="0" presId="urn:microsoft.com/office/officeart/2005/8/layout/vProcess5"/>
    <dgm:cxn modelId="{2F5DDF84-09FF-4132-BAAE-6BB02D4C8D41}" type="presOf" srcId="{A9FB0DDA-C0D3-45CD-95FE-4C612214C98F}" destId="{7EEB3726-6796-4FA9-9349-CFCB2154FCD8}" srcOrd="1" destOrd="0" presId="urn:microsoft.com/office/officeart/2005/8/layout/vProcess5"/>
    <dgm:cxn modelId="{49466BC9-AD8B-4FFC-B942-B07723AEFC68}" type="presOf" srcId="{254B88E0-FFA2-49A2-8688-F09A69441422}" destId="{52630FF8-03B5-42B0-BE0B-0053A613660E}" srcOrd="0" destOrd="0" presId="urn:microsoft.com/office/officeart/2005/8/layout/vProcess5"/>
    <dgm:cxn modelId="{75E14142-28A4-470E-8F08-69545F13CCAB}" type="presOf" srcId="{FCAA70A4-EDC8-42A5-B749-4C2B1BBE2AE9}" destId="{66EAA7BF-93D4-49BB-8045-66E6468AA167}" srcOrd="0" destOrd="0" presId="urn:microsoft.com/office/officeart/2005/8/layout/vProcess5"/>
    <dgm:cxn modelId="{1DDB0A88-1754-44E3-B856-46DA9D161F39}" srcId="{911FEA79-AD40-42CA-BB96-66A8D913CE36}" destId="{CAED3F98-11BA-4D6F-9B03-456A08023E32}" srcOrd="4" destOrd="0" parTransId="{03E6A14D-96E0-409E-AF4D-C1AC8ED7C057}" sibTransId="{B825CCA9-538F-419D-A5BF-94DEE0B9EB3A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A7D582DF-1F7E-4658-9D3B-3537A948C079}" type="presOf" srcId="{1A409326-EB73-4C91-AE0D-51932FB425FB}" destId="{211C6DE9-5045-4537-8A31-866E537B394B}" srcOrd="0" destOrd="0" presId="urn:microsoft.com/office/officeart/2005/8/layout/vProcess5"/>
    <dgm:cxn modelId="{14995B1A-506B-4FB6-9151-911E9DC94A33}" type="presOf" srcId="{9C99E804-983A-4E04-A574-1AA12F097243}" destId="{58AEF054-AF21-4923-937E-3D151E225F6E}" srcOrd="0" destOrd="0" presId="urn:microsoft.com/office/officeart/2005/8/layout/vProcess5"/>
    <dgm:cxn modelId="{7E29DBA2-EC07-446C-BEC0-7CD8556289A6}" type="presOf" srcId="{590DB124-60BC-40FF-9F96-97CAD6C17201}" destId="{577583CD-0F8D-49B1-BDE5-BC45CE5CEC9A}" srcOrd="0" destOrd="0" presId="urn:microsoft.com/office/officeart/2005/8/layout/vProcess5"/>
    <dgm:cxn modelId="{A649C157-023C-488D-815E-B90690BD3C16}" type="presOf" srcId="{CAED3F98-11BA-4D6F-9B03-456A08023E32}" destId="{EA760B27-F016-46E9-AE31-1CC9F34E0A9D}" srcOrd="0" destOrd="0" presId="urn:microsoft.com/office/officeart/2005/8/layout/vProcess5"/>
    <dgm:cxn modelId="{6D5B82AD-6AEA-4D80-8BA0-F5177C6279BF}" type="presParOf" srcId="{FAE789DC-DE59-4ED7-B963-212B2A5C909B}" destId="{9B405A18-C743-46F4-B7D4-F884989CA0ED}" srcOrd="0" destOrd="0" presId="urn:microsoft.com/office/officeart/2005/8/layout/vProcess5"/>
    <dgm:cxn modelId="{CAD9FD9E-C4BC-428E-B534-E216576DCDFD}" type="presParOf" srcId="{FAE789DC-DE59-4ED7-B963-212B2A5C909B}" destId="{5D3A9DDB-A0D7-4557-BA5B-929954837E95}" srcOrd="1" destOrd="0" presId="urn:microsoft.com/office/officeart/2005/8/layout/vProcess5"/>
    <dgm:cxn modelId="{39B2F7E0-3796-4E19-BC1B-E5E2E3B33C3F}" type="presParOf" srcId="{FAE789DC-DE59-4ED7-B963-212B2A5C909B}" destId="{211C6DE9-5045-4537-8A31-866E537B394B}" srcOrd="2" destOrd="0" presId="urn:microsoft.com/office/officeart/2005/8/layout/vProcess5"/>
    <dgm:cxn modelId="{794FC170-6B0C-4BD7-A1D3-451CF5A16607}" type="presParOf" srcId="{FAE789DC-DE59-4ED7-B963-212B2A5C909B}" destId="{3FD7E1A4-F50B-4B7C-9D6E-79AE32B7D4C1}" srcOrd="3" destOrd="0" presId="urn:microsoft.com/office/officeart/2005/8/layout/vProcess5"/>
    <dgm:cxn modelId="{0C30AC73-9B6E-4DEC-B08B-791F433EE1FE}" type="presParOf" srcId="{FAE789DC-DE59-4ED7-B963-212B2A5C909B}" destId="{66EAA7BF-93D4-49BB-8045-66E6468AA167}" srcOrd="4" destOrd="0" presId="urn:microsoft.com/office/officeart/2005/8/layout/vProcess5"/>
    <dgm:cxn modelId="{F2093767-3D53-4369-8D93-0FAC531804AC}" type="presParOf" srcId="{FAE789DC-DE59-4ED7-B963-212B2A5C909B}" destId="{EA760B27-F016-46E9-AE31-1CC9F34E0A9D}" srcOrd="5" destOrd="0" presId="urn:microsoft.com/office/officeart/2005/8/layout/vProcess5"/>
    <dgm:cxn modelId="{F493E36C-FBCF-45E0-8A00-F788DF1618CA}" type="presParOf" srcId="{FAE789DC-DE59-4ED7-B963-212B2A5C909B}" destId="{577583CD-0F8D-49B1-BDE5-BC45CE5CEC9A}" srcOrd="6" destOrd="0" presId="urn:microsoft.com/office/officeart/2005/8/layout/vProcess5"/>
    <dgm:cxn modelId="{D0276073-8D55-4DB5-8247-0B8CAB99F213}" type="presParOf" srcId="{FAE789DC-DE59-4ED7-B963-212B2A5C909B}" destId="{25943479-1080-419A-9A43-D25BC6E31682}" srcOrd="7" destOrd="0" presId="urn:microsoft.com/office/officeart/2005/8/layout/vProcess5"/>
    <dgm:cxn modelId="{50B6FD31-FA9D-4829-A122-7275A2E0075F}" type="presParOf" srcId="{FAE789DC-DE59-4ED7-B963-212B2A5C909B}" destId="{52630FF8-03B5-42B0-BE0B-0053A613660E}" srcOrd="8" destOrd="0" presId="urn:microsoft.com/office/officeart/2005/8/layout/vProcess5"/>
    <dgm:cxn modelId="{FCEBCD01-EC70-4DA1-B70D-5012EF496F88}" type="presParOf" srcId="{FAE789DC-DE59-4ED7-B963-212B2A5C909B}" destId="{58AEF054-AF21-4923-937E-3D151E225F6E}" srcOrd="9" destOrd="0" presId="urn:microsoft.com/office/officeart/2005/8/layout/vProcess5"/>
    <dgm:cxn modelId="{81E7B8F6-2B1A-4B9F-8A82-AE8F611E02A0}" type="presParOf" srcId="{FAE789DC-DE59-4ED7-B963-212B2A5C909B}" destId="{7EEB3726-6796-4FA9-9349-CFCB2154FCD8}" srcOrd="10" destOrd="0" presId="urn:microsoft.com/office/officeart/2005/8/layout/vProcess5"/>
    <dgm:cxn modelId="{4979F0FD-2B8B-4687-A965-D65FC1BDF2A1}" type="presParOf" srcId="{FAE789DC-DE59-4ED7-B963-212B2A5C909B}" destId="{B11BB2A1-08DD-439A-BBE1-C0B877CE031D}" srcOrd="11" destOrd="0" presId="urn:microsoft.com/office/officeart/2005/8/layout/vProcess5"/>
    <dgm:cxn modelId="{24E40388-55F7-49B8-8303-5675F767DF8C}" type="presParOf" srcId="{FAE789DC-DE59-4ED7-B963-212B2A5C909B}" destId="{E4FA34C6-8E5D-4987-A8EA-7B9DFE853C46}" srcOrd="12" destOrd="0" presId="urn:microsoft.com/office/officeart/2005/8/layout/vProcess5"/>
    <dgm:cxn modelId="{BE6A979F-E3D6-49F6-B9F5-B211C86C0B6B}" type="presParOf" srcId="{FAE789DC-DE59-4ED7-B963-212B2A5C909B}" destId="{2433108E-6F5E-4C7A-B4A3-026E6C787C41}" srcOrd="13" destOrd="0" presId="urn:microsoft.com/office/officeart/2005/8/layout/vProcess5"/>
    <dgm:cxn modelId="{38B74CAB-5CDB-427D-9FAD-A3667FCC04FE}" type="presParOf" srcId="{FAE789DC-DE59-4ED7-B963-212B2A5C909B}" destId="{45165E50-3E8F-48EE-9AAA-034A738672F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B50E44-DF74-49C9-8020-53955E7E68B5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ACD6F1-EA2B-4ACF-9DD0-6F5FCD50372C}" type="pres">
      <dgm:prSet presAssocID="{6AB50E44-DF74-49C9-8020-53955E7E68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FBC20-8F64-46EF-BBF7-C835FC86A32B}" type="presOf" srcId="{6AB50E44-DF74-49C9-8020-53955E7E68B5}" destId="{B8ACD6F1-EA2B-4ACF-9DD0-6F5FCD50372C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/>
      <dgm:t>
        <a:bodyPr/>
        <a:lstStyle/>
        <a:p>
          <a:pPr algn="r" rtl="1"/>
          <a:r>
            <a:rPr lang="fa-IR" sz="2100" dirty="0" smtClean="0">
              <a:cs typeface="+mj-cs"/>
            </a:rPr>
            <a:t>بخش اول</a:t>
          </a:r>
          <a:endParaRPr lang="en-US" sz="2100" baseline="0" dirty="0">
            <a:cs typeface="+mj-cs"/>
          </a:endParaRPr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D556DCE9-C282-4F78-99A1-62B29723861D}">
      <dgm:prSet phldrT="[Text]"/>
      <dgm:spPr/>
      <dgm:t>
        <a:bodyPr/>
        <a:lstStyle/>
        <a:p>
          <a:pPr rtl="1"/>
          <a:r>
            <a:rPr lang="fa-IR" dirty="0" smtClean="0"/>
            <a:t>مدل کردن مسأله بر اساس الگوریتم ژنتیک</a:t>
          </a:r>
          <a:endParaRPr lang="en-US" dirty="0"/>
        </a:p>
      </dgm:t>
    </dgm:pt>
    <dgm:pt modelId="{863AC079-DA3E-4A00-91E5-008FCF80FFFA}" type="parTrans" cxnId="{8D3D66A5-D3BA-4D39-B028-1AD7B2D6CF4E}">
      <dgm:prSet/>
      <dgm:spPr/>
      <dgm:t>
        <a:bodyPr/>
        <a:lstStyle/>
        <a:p>
          <a:endParaRPr lang="en-US"/>
        </a:p>
      </dgm:t>
    </dgm:pt>
    <dgm:pt modelId="{8AB0E6FB-4F31-4DFD-B9AB-A0502791C146}" type="sibTrans" cxnId="{8D3D66A5-D3BA-4D39-B028-1AD7B2D6CF4E}">
      <dgm:prSet/>
      <dgm:spPr/>
      <dgm:t>
        <a:bodyPr/>
        <a:lstStyle/>
        <a:p>
          <a:endParaRPr lang="en-US"/>
        </a:p>
      </dgm:t>
    </dgm:pt>
    <dgm:pt modelId="{D80B7A75-2743-45A8-97FD-7CC0BAA15DF6}">
      <dgm:prSet phldrT="[Text]"/>
      <dgm:spPr/>
      <dgm:t>
        <a:bodyPr/>
        <a:lstStyle/>
        <a:p>
          <a:r>
            <a:rPr lang="fa-IR" dirty="0"/>
            <a:t>بخش دوم</a:t>
          </a:r>
          <a:endParaRPr lang="en-US" dirty="0"/>
        </a:p>
      </dgm:t>
    </dgm:pt>
    <dgm:pt modelId="{19D1B5B3-F231-42C5-9E34-9F4A381EECEA}" type="parTrans" cxnId="{0ED70300-D9D6-46F7-8EC3-5CF0DF59AFB8}">
      <dgm:prSet/>
      <dgm:spPr/>
      <dgm:t>
        <a:bodyPr/>
        <a:lstStyle/>
        <a:p>
          <a:endParaRPr lang="en-US"/>
        </a:p>
      </dgm:t>
    </dgm:pt>
    <dgm:pt modelId="{F3773F54-0C46-4955-B483-68F2DB650971}" type="sibTrans" cxnId="{0ED70300-D9D6-46F7-8EC3-5CF0DF59AFB8}">
      <dgm:prSet/>
      <dgm:spPr/>
      <dgm:t>
        <a:bodyPr/>
        <a:lstStyle/>
        <a:p>
          <a:endParaRPr lang="en-US"/>
        </a:p>
      </dgm:t>
    </dgm:pt>
    <dgm:pt modelId="{2103BD31-1790-459A-B274-E28609E8D167}">
      <dgm:prSet phldrT="[Text]"/>
      <dgm:spPr/>
      <dgm:t>
        <a:bodyPr/>
        <a:lstStyle/>
        <a:p>
          <a:pPr rtl="1"/>
          <a:r>
            <a:rPr lang="fa-IR" dirty="0"/>
            <a:t>بررسی تابع برازندگی بر اساس چند تابع هدف</a:t>
          </a:r>
          <a:endParaRPr lang="en-US" dirty="0"/>
        </a:p>
      </dgm:t>
    </dgm:pt>
    <dgm:pt modelId="{E39CA3B4-F248-4E73-8106-F5AC46D3F048}" type="parTrans" cxnId="{D918D95D-0CD1-4781-88D6-233A18CC51AB}">
      <dgm:prSet/>
      <dgm:spPr/>
      <dgm:t>
        <a:bodyPr/>
        <a:lstStyle/>
        <a:p>
          <a:endParaRPr lang="en-US"/>
        </a:p>
      </dgm:t>
    </dgm:pt>
    <dgm:pt modelId="{94CCDEA9-1BA9-4A38-96ED-A08D7576B8F6}" type="sibTrans" cxnId="{D918D95D-0CD1-4781-88D6-233A18CC51AB}">
      <dgm:prSet/>
      <dgm:spPr/>
      <dgm:t>
        <a:bodyPr/>
        <a:lstStyle/>
        <a:p>
          <a:endParaRPr lang="en-US"/>
        </a:p>
      </dgm:t>
    </dgm:pt>
    <dgm:pt modelId="{EE691C38-C260-4E51-B2A9-AA32022103CD}">
      <dgm:prSet phldrT="[Text]"/>
      <dgm:spPr/>
      <dgm:t>
        <a:bodyPr/>
        <a:lstStyle/>
        <a:p>
          <a:r>
            <a:rPr lang="fa-IR" dirty="0"/>
            <a:t>بخش سوم</a:t>
          </a:r>
          <a:endParaRPr lang="en-US" dirty="0"/>
        </a:p>
      </dgm:t>
    </dgm:pt>
    <dgm:pt modelId="{CFD6026D-5BFB-4A41-BAC0-632007FCE152}" type="parTrans" cxnId="{D3D821A3-DF7D-4932-8A43-EED7797D7B16}">
      <dgm:prSet/>
      <dgm:spPr/>
      <dgm:t>
        <a:bodyPr/>
        <a:lstStyle/>
        <a:p>
          <a:endParaRPr lang="en-US"/>
        </a:p>
      </dgm:t>
    </dgm:pt>
    <dgm:pt modelId="{14637781-6EBD-4EFF-A8EA-63F2053CB1F1}" type="sibTrans" cxnId="{D3D821A3-DF7D-4932-8A43-EED7797D7B16}">
      <dgm:prSet/>
      <dgm:spPr/>
      <dgm:t>
        <a:bodyPr/>
        <a:lstStyle/>
        <a:p>
          <a:endParaRPr lang="en-US"/>
        </a:p>
      </dgm:t>
    </dgm:pt>
    <dgm:pt modelId="{03309059-E065-4502-B44D-497C607900DD}">
      <dgm:prSet phldrT="[Text]"/>
      <dgm:spPr/>
      <dgm:t>
        <a:bodyPr/>
        <a:lstStyle/>
        <a:p>
          <a:pPr rtl="1"/>
          <a:r>
            <a:rPr lang="fa-IR" dirty="0"/>
            <a:t>الگوریتم ترکیبی ژنتیک و فازی برای </a:t>
          </a:r>
          <a:r>
            <a:rPr lang="fa-IR" dirty="0" smtClean="0"/>
            <a:t>انتخاب گره </a:t>
          </a:r>
          <a:r>
            <a:rPr lang="fa-IR" dirty="0"/>
            <a:t>های روشن</a:t>
          </a:r>
          <a:endParaRPr lang="en-US" dirty="0"/>
        </a:p>
      </dgm:t>
    </dgm:pt>
    <dgm:pt modelId="{AEB4C40E-33DD-4AD2-8AFF-A9CE407B51C3}" type="parTrans" cxnId="{E0257873-F4A5-4DA4-890A-53DE95E71CDC}">
      <dgm:prSet/>
      <dgm:spPr/>
      <dgm:t>
        <a:bodyPr/>
        <a:lstStyle/>
        <a:p>
          <a:endParaRPr lang="en-US"/>
        </a:p>
      </dgm:t>
    </dgm:pt>
    <dgm:pt modelId="{1953C824-A3BD-46B0-B5D9-44939E20E331}" type="sibTrans" cxnId="{E0257873-F4A5-4DA4-890A-53DE95E71CDC}">
      <dgm:prSet/>
      <dgm:spPr/>
      <dgm:t>
        <a:bodyPr/>
        <a:lstStyle/>
        <a:p>
          <a:endParaRPr lang="en-US"/>
        </a:p>
      </dgm:t>
    </dgm:pt>
    <dgm:pt modelId="{89EF3F40-6D08-4E0C-87BC-84DA2B115CF2}" type="pres">
      <dgm:prSet presAssocID="{911FEA79-AD40-42CA-BB96-66A8D913CE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F4EE37-D948-4962-BCA0-6CB217A7F0E2}" type="pres">
      <dgm:prSet presAssocID="{A9FB0DDA-C0D3-45CD-95FE-4C612214C98F}" presName="composite" presStyleCnt="0"/>
      <dgm:spPr/>
    </dgm:pt>
    <dgm:pt modelId="{4D4F35BA-C356-4067-B64E-7A8E9C99F7DE}" type="pres">
      <dgm:prSet presAssocID="{A9FB0DDA-C0D3-45CD-95FE-4C612214C98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A7A51-4373-49AE-B27B-BC3F5E348314}" type="pres">
      <dgm:prSet presAssocID="{A9FB0DDA-C0D3-45CD-95FE-4C612214C98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C8ED5A-129F-4436-8AF4-DB3DFDEB86DF}" type="pres">
      <dgm:prSet presAssocID="{590DB124-60BC-40FF-9F96-97CAD6C17201}" presName="sp" presStyleCnt="0"/>
      <dgm:spPr/>
    </dgm:pt>
    <dgm:pt modelId="{A97D0482-CCF8-4940-90F9-941E4F142876}" type="pres">
      <dgm:prSet presAssocID="{D80B7A75-2743-45A8-97FD-7CC0BAA15DF6}" presName="composite" presStyleCnt="0"/>
      <dgm:spPr/>
    </dgm:pt>
    <dgm:pt modelId="{9336B84F-C638-4AD1-AD62-61FD9548DAE2}" type="pres">
      <dgm:prSet presAssocID="{D80B7A75-2743-45A8-97FD-7CC0BAA15DF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A4373-3AFC-4AC2-A2D4-9CBBE9056D39}" type="pres">
      <dgm:prSet presAssocID="{D80B7A75-2743-45A8-97FD-7CC0BAA15DF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8C87A-A080-4023-A34D-4F0FBFCFCB2D}" type="pres">
      <dgm:prSet presAssocID="{F3773F54-0C46-4955-B483-68F2DB650971}" presName="sp" presStyleCnt="0"/>
      <dgm:spPr/>
    </dgm:pt>
    <dgm:pt modelId="{F71621DA-42B2-448A-82E6-B4804659E4CC}" type="pres">
      <dgm:prSet presAssocID="{EE691C38-C260-4E51-B2A9-AA32022103CD}" presName="composite" presStyleCnt="0"/>
      <dgm:spPr/>
    </dgm:pt>
    <dgm:pt modelId="{3E8C8096-9BEC-43A5-BA5C-0E43569F50E0}" type="pres">
      <dgm:prSet presAssocID="{EE691C38-C260-4E51-B2A9-AA32022103CD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E8D26-2546-44A6-97A8-EFCDA2938B72}" type="pres">
      <dgm:prSet presAssocID="{EE691C38-C260-4E51-B2A9-AA32022103CD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25D702-285D-49BB-98DE-78B126D38564}" type="presOf" srcId="{03309059-E065-4502-B44D-497C607900DD}" destId="{80BE8D26-2546-44A6-97A8-EFCDA2938B72}" srcOrd="0" destOrd="0" presId="urn:microsoft.com/office/officeart/2005/8/layout/chevron2"/>
    <dgm:cxn modelId="{9F2C508B-A7DE-4484-90FD-C63E85BF2BB6}" type="presOf" srcId="{D556DCE9-C282-4F78-99A1-62B29723861D}" destId="{D9EA7A51-4373-49AE-B27B-BC3F5E348314}" srcOrd="0" destOrd="0" presId="urn:microsoft.com/office/officeart/2005/8/layout/chevron2"/>
    <dgm:cxn modelId="{D3D821A3-DF7D-4932-8A43-EED7797D7B16}" srcId="{911FEA79-AD40-42CA-BB96-66A8D913CE36}" destId="{EE691C38-C260-4E51-B2A9-AA32022103CD}" srcOrd="2" destOrd="0" parTransId="{CFD6026D-5BFB-4A41-BAC0-632007FCE152}" sibTransId="{14637781-6EBD-4EFF-A8EA-63F2053CB1F1}"/>
    <dgm:cxn modelId="{07C8F4B8-7737-4D21-94DF-15694ADF225B}" type="presOf" srcId="{D80B7A75-2743-45A8-97FD-7CC0BAA15DF6}" destId="{9336B84F-C638-4AD1-AD62-61FD9548DAE2}" srcOrd="0" destOrd="0" presId="urn:microsoft.com/office/officeart/2005/8/layout/chevron2"/>
    <dgm:cxn modelId="{0ED70300-D9D6-46F7-8EC3-5CF0DF59AFB8}" srcId="{911FEA79-AD40-42CA-BB96-66A8D913CE36}" destId="{D80B7A75-2743-45A8-97FD-7CC0BAA15DF6}" srcOrd="1" destOrd="0" parTransId="{19D1B5B3-F231-42C5-9E34-9F4A381EECEA}" sibTransId="{F3773F54-0C46-4955-B483-68F2DB650971}"/>
    <dgm:cxn modelId="{FBFAE441-B30E-4413-BCC2-A3304B5F876A}" type="presOf" srcId="{A9FB0DDA-C0D3-45CD-95FE-4C612214C98F}" destId="{4D4F35BA-C356-4067-B64E-7A8E9C99F7DE}" srcOrd="0" destOrd="0" presId="urn:microsoft.com/office/officeart/2005/8/layout/chevron2"/>
    <dgm:cxn modelId="{A9C2AC53-9EBF-4716-967A-C6E7924719D3}" type="presOf" srcId="{911FEA79-AD40-42CA-BB96-66A8D913CE36}" destId="{89EF3F40-6D08-4E0C-87BC-84DA2B115CF2}" srcOrd="0" destOrd="0" presId="urn:microsoft.com/office/officeart/2005/8/layout/chevron2"/>
    <dgm:cxn modelId="{8D3D66A5-D3BA-4D39-B028-1AD7B2D6CF4E}" srcId="{A9FB0DDA-C0D3-45CD-95FE-4C612214C98F}" destId="{D556DCE9-C282-4F78-99A1-62B29723861D}" srcOrd="0" destOrd="0" parTransId="{863AC079-DA3E-4A00-91E5-008FCF80FFFA}" sibTransId="{8AB0E6FB-4F31-4DFD-B9AB-A0502791C14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8C1AB882-64EF-4C1B-835F-4BC429CFF547}" type="presOf" srcId="{EE691C38-C260-4E51-B2A9-AA32022103CD}" destId="{3E8C8096-9BEC-43A5-BA5C-0E43569F50E0}" srcOrd="0" destOrd="0" presId="urn:microsoft.com/office/officeart/2005/8/layout/chevron2"/>
    <dgm:cxn modelId="{E0257873-F4A5-4DA4-890A-53DE95E71CDC}" srcId="{EE691C38-C260-4E51-B2A9-AA32022103CD}" destId="{03309059-E065-4502-B44D-497C607900DD}" srcOrd="0" destOrd="0" parTransId="{AEB4C40E-33DD-4AD2-8AFF-A9CE407B51C3}" sibTransId="{1953C824-A3BD-46B0-B5D9-44939E20E331}"/>
    <dgm:cxn modelId="{D20A924F-FB9D-4C8E-8474-D405DCB47FAF}" type="presOf" srcId="{2103BD31-1790-459A-B274-E28609E8D167}" destId="{B39A4373-3AFC-4AC2-A2D4-9CBBE9056D39}" srcOrd="0" destOrd="0" presId="urn:microsoft.com/office/officeart/2005/8/layout/chevron2"/>
    <dgm:cxn modelId="{D918D95D-0CD1-4781-88D6-233A18CC51AB}" srcId="{D80B7A75-2743-45A8-97FD-7CC0BAA15DF6}" destId="{2103BD31-1790-459A-B274-E28609E8D167}" srcOrd="0" destOrd="0" parTransId="{E39CA3B4-F248-4E73-8106-F5AC46D3F048}" sibTransId="{94CCDEA9-1BA9-4A38-96ED-A08D7576B8F6}"/>
    <dgm:cxn modelId="{FFB8A1C2-BF3D-487F-A51C-F4519279563D}" type="presParOf" srcId="{89EF3F40-6D08-4E0C-87BC-84DA2B115CF2}" destId="{B5F4EE37-D948-4962-BCA0-6CB217A7F0E2}" srcOrd="0" destOrd="0" presId="urn:microsoft.com/office/officeart/2005/8/layout/chevron2"/>
    <dgm:cxn modelId="{6EBEFE80-BADD-4917-A2A2-4F1086EDD92E}" type="presParOf" srcId="{B5F4EE37-D948-4962-BCA0-6CB217A7F0E2}" destId="{4D4F35BA-C356-4067-B64E-7A8E9C99F7DE}" srcOrd="0" destOrd="0" presId="urn:microsoft.com/office/officeart/2005/8/layout/chevron2"/>
    <dgm:cxn modelId="{0FD0FA1D-2365-4284-9E42-B1EB5526DFFD}" type="presParOf" srcId="{B5F4EE37-D948-4962-BCA0-6CB217A7F0E2}" destId="{D9EA7A51-4373-49AE-B27B-BC3F5E348314}" srcOrd="1" destOrd="0" presId="urn:microsoft.com/office/officeart/2005/8/layout/chevron2"/>
    <dgm:cxn modelId="{61ACCE69-7B67-4247-A5AB-BC410C8A59CE}" type="presParOf" srcId="{89EF3F40-6D08-4E0C-87BC-84DA2B115CF2}" destId="{ACC8ED5A-129F-4436-8AF4-DB3DFDEB86DF}" srcOrd="1" destOrd="0" presId="urn:microsoft.com/office/officeart/2005/8/layout/chevron2"/>
    <dgm:cxn modelId="{ABF22B8A-748B-4295-91B5-87586BD46EED}" type="presParOf" srcId="{89EF3F40-6D08-4E0C-87BC-84DA2B115CF2}" destId="{A97D0482-CCF8-4940-90F9-941E4F142876}" srcOrd="2" destOrd="0" presId="urn:microsoft.com/office/officeart/2005/8/layout/chevron2"/>
    <dgm:cxn modelId="{E3A5AE04-7928-43C2-A1E8-5C69822B0717}" type="presParOf" srcId="{A97D0482-CCF8-4940-90F9-941E4F142876}" destId="{9336B84F-C638-4AD1-AD62-61FD9548DAE2}" srcOrd="0" destOrd="0" presId="urn:microsoft.com/office/officeart/2005/8/layout/chevron2"/>
    <dgm:cxn modelId="{D0DC3115-93EF-4AF3-BBDA-0A027787672E}" type="presParOf" srcId="{A97D0482-CCF8-4940-90F9-941E4F142876}" destId="{B39A4373-3AFC-4AC2-A2D4-9CBBE9056D39}" srcOrd="1" destOrd="0" presId="urn:microsoft.com/office/officeart/2005/8/layout/chevron2"/>
    <dgm:cxn modelId="{6027EC62-3863-4A56-9E88-4826ED3BE2A9}" type="presParOf" srcId="{89EF3F40-6D08-4E0C-87BC-84DA2B115CF2}" destId="{F0C8C87A-A080-4023-A34D-4F0FBFCFCB2D}" srcOrd="3" destOrd="0" presId="urn:microsoft.com/office/officeart/2005/8/layout/chevron2"/>
    <dgm:cxn modelId="{D5AC22DF-0783-4D89-9857-2DB694C8DE24}" type="presParOf" srcId="{89EF3F40-6D08-4E0C-87BC-84DA2B115CF2}" destId="{F71621DA-42B2-448A-82E6-B4804659E4CC}" srcOrd="4" destOrd="0" presId="urn:microsoft.com/office/officeart/2005/8/layout/chevron2"/>
    <dgm:cxn modelId="{69B3B3F6-C326-49BF-AE82-BABBC7889112}" type="presParOf" srcId="{F71621DA-42B2-448A-82E6-B4804659E4CC}" destId="{3E8C8096-9BEC-43A5-BA5C-0E43569F50E0}" srcOrd="0" destOrd="0" presId="urn:microsoft.com/office/officeart/2005/8/layout/chevron2"/>
    <dgm:cxn modelId="{41A6A9B8-6903-4B7D-9CB1-48C850F9C453}" type="presParOf" srcId="{F71621DA-42B2-448A-82E6-B4804659E4CC}" destId="{80BE8D26-2546-44A6-97A8-EFCDA2938B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C73459E-E61F-4641-AD3B-AAE1E6D8CE8E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60C268-3B1E-4885-A978-31056ABA28CE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ساختار الگوریتم تصمیم گیری </a:t>
          </a:r>
          <a:endParaRPr lang="en-US" dirty="0"/>
        </a:p>
      </dgm:t>
    </dgm:pt>
    <dgm:pt modelId="{171252C6-DF9F-4007-89E4-5052C5578D33}" type="parTrans" cxnId="{8F4D735D-02B5-4864-8D1F-712C766BCC2F}">
      <dgm:prSet/>
      <dgm:spPr/>
      <dgm:t>
        <a:bodyPr/>
        <a:lstStyle/>
        <a:p>
          <a:endParaRPr lang="en-US"/>
        </a:p>
      </dgm:t>
    </dgm:pt>
    <dgm:pt modelId="{09328230-27E4-4B77-A47E-2D1F8E35D8AD}" type="sibTrans" cxnId="{8F4D735D-02B5-4864-8D1F-712C766BCC2F}">
      <dgm:prSet/>
      <dgm:spPr/>
      <dgm:t>
        <a:bodyPr/>
        <a:lstStyle/>
        <a:p>
          <a:endParaRPr lang="en-US"/>
        </a:p>
      </dgm:t>
    </dgm:pt>
    <dgm:pt modelId="{746EA7A0-3206-4FF4-A323-43A6B26CAFE4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کروموزم</a:t>
          </a:r>
          <a:endParaRPr lang="en-US" dirty="0">
            <a:solidFill>
              <a:schemeClr val="tx1"/>
            </a:solidFill>
          </a:endParaRPr>
        </a:p>
      </dgm:t>
    </dgm:pt>
    <dgm:pt modelId="{94F80C3F-4703-463E-9899-B67D5E7FC018}" type="parTrans" cxnId="{43461DC7-8A7E-4703-A638-1249F673EACA}">
      <dgm:prSet/>
      <dgm:spPr/>
      <dgm:t>
        <a:bodyPr/>
        <a:lstStyle/>
        <a:p>
          <a:endParaRPr lang="en-US"/>
        </a:p>
      </dgm:t>
    </dgm:pt>
    <dgm:pt modelId="{A9E2AB7C-8CB2-49DE-BDCD-9AEE983FDFA4}" type="sibTrans" cxnId="{43461DC7-8A7E-4703-A638-1249F673EACA}">
      <dgm:prSet/>
      <dgm:spPr/>
      <dgm:t>
        <a:bodyPr/>
        <a:lstStyle/>
        <a:p>
          <a:endParaRPr lang="en-US"/>
        </a:p>
      </dgm:t>
    </dgm:pt>
    <dgm:pt modelId="{B61C9907-C621-4218-8B70-5580E1AEA877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جمعیت</a:t>
          </a:r>
          <a:r>
            <a:rPr lang="fa-IR" dirty="0" smtClean="0"/>
            <a:t> </a:t>
          </a:r>
          <a:endParaRPr lang="en-US" dirty="0"/>
        </a:p>
      </dgm:t>
    </dgm:pt>
    <dgm:pt modelId="{A5D87F90-EEC7-4A4E-AFB0-D8896A48E3E2}" type="parTrans" cxnId="{126B3462-EFF9-48D3-B045-3CEA37ADC3B2}">
      <dgm:prSet/>
      <dgm:spPr/>
      <dgm:t>
        <a:bodyPr/>
        <a:lstStyle/>
        <a:p>
          <a:endParaRPr lang="en-US"/>
        </a:p>
      </dgm:t>
    </dgm:pt>
    <dgm:pt modelId="{A2B2FF20-63E3-47CF-8F36-14901F263CF1}" type="sibTrans" cxnId="{126B3462-EFF9-48D3-B045-3CEA37ADC3B2}">
      <dgm:prSet/>
      <dgm:spPr/>
      <dgm:t>
        <a:bodyPr/>
        <a:lstStyle/>
        <a:p>
          <a:endParaRPr lang="en-US"/>
        </a:p>
      </dgm:t>
    </dgm:pt>
    <dgm:pt modelId="{D873E659-FBA6-4EE6-8C78-A76E764C4542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عملگر انتخاب </a:t>
          </a:r>
          <a:endParaRPr lang="en-US" dirty="0">
            <a:solidFill>
              <a:schemeClr val="tx1"/>
            </a:solidFill>
          </a:endParaRPr>
        </a:p>
      </dgm:t>
    </dgm:pt>
    <dgm:pt modelId="{F9951088-FA0D-4D64-BBA5-AC6C96B36060}" type="parTrans" cxnId="{69D5A1E4-6A28-429C-8E3C-54E81475A6E5}">
      <dgm:prSet/>
      <dgm:spPr/>
      <dgm:t>
        <a:bodyPr/>
        <a:lstStyle/>
        <a:p>
          <a:endParaRPr lang="en-US"/>
        </a:p>
      </dgm:t>
    </dgm:pt>
    <dgm:pt modelId="{DEC198D2-D912-4357-9A2E-4E97CFE36C73}" type="sibTrans" cxnId="{69D5A1E4-6A28-429C-8E3C-54E81475A6E5}">
      <dgm:prSet/>
      <dgm:spPr/>
      <dgm:t>
        <a:bodyPr/>
        <a:lstStyle/>
        <a:p>
          <a:endParaRPr lang="en-US"/>
        </a:p>
      </dgm:t>
    </dgm:pt>
    <dgm:pt modelId="{F3678DF2-A71D-4A0C-83AA-A101DC912ACF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عملگر آمیزش </a:t>
          </a:r>
          <a:endParaRPr lang="en-US" dirty="0">
            <a:solidFill>
              <a:schemeClr val="tx1"/>
            </a:solidFill>
          </a:endParaRPr>
        </a:p>
      </dgm:t>
    </dgm:pt>
    <dgm:pt modelId="{0BEAF78C-9F94-4F43-BA5C-82C677832EDC}" type="parTrans" cxnId="{0F703E00-55F2-43A5-AD76-34DF038AB694}">
      <dgm:prSet/>
      <dgm:spPr/>
      <dgm:t>
        <a:bodyPr/>
        <a:lstStyle/>
        <a:p>
          <a:endParaRPr lang="en-US"/>
        </a:p>
      </dgm:t>
    </dgm:pt>
    <dgm:pt modelId="{82F9BDAC-D25A-4E3D-9B6B-1BC87E64ECE5}" type="sibTrans" cxnId="{0F703E00-55F2-43A5-AD76-34DF038AB694}">
      <dgm:prSet/>
      <dgm:spPr/>
      <dgm:t>
        <a:bodyPr/>
        <a:lstStyle/>
        <a:p>
          <a:endParaRPr lang="en-US"/>
        </a:p>
      </dgm:t>
    </dgm:pt>
    <dgm:pt modelId="{FC9FC4A3-DE8C-48F5-B08B-76E5023BB1E8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عملگر جهش  </a:t>
          </a:r>
          <a:endParaRPr lang="en-US" dirty="0">
            <a:solidFill>
              <a:schemeClr val="tx1"/>
            </a:solidFill>
          </a:endParaRPr>
        </a:p>
      </dgm:t>
    </dgm:pt>
    <dgm:pt modelId="{28C83BD4-52BE-452D-B721-C0E8312AB9A2}" type="parTrans" cxnId="{4A8D38FC-30BE-4E3C-A388-042DBE90BDEB}">
      <dgm:prSet/>
      <dgm:spPr/>
      <dgm:t>
        <a:bodyPr/>
        <a:lstStyle/>
        <a:p>
          <a:endParaRPr lang="en-US"/>
        </a:p>
      </dgm:t>
    </dgm:pt>
    <dgm:pt modelId="{84FD795B-0D35-40ED-84EB-31E91B285E81}" type="sibTrans" cxnId="{4A8D38FC-30BE-4E3C-A388-042DBE90BDEB}">
      <dgm:prSet/>
      <dgm:spPr/>
      <dgm:t>
        <a:bodyPr/>
        <a:lstStyle/>
        <a:p>
          <a:endParaRPr lang="en-US"/>
        </a:p>
      </dgm:t>
    </dgm:pt>
    <dgm:pt modelId="{8914D8B1-BFE9-4CF9-94B0-C38A6E7436F3}">
      <dgm:prSet phldrT="[Text]"/>
      <dgm:spPr/>
      <dgm:t>
        <a:bodyPr/>
        <a:lstStyle/>
        <a:p>
          <a:r>
            <a:rPr lang="fa-IR" dirty="0" smtClean="0">
              <a:solidFill>
                <a:schemeClr val="tx1"/>
              </a:solidFill>
            </a:rPr>
            <a:t>تابع برازندگی</a:t>
          </a:r>
          <a:endParaRPr lang="en-US" dirty="0">
            <a:solidFill>
              <a:schemeClr val="tx1"/>
            </a:solidFill>
          </a:endParaRPr>
        </a:p>
      </dgm:t>
    </dgm:pt>
    <dgm:pt modelId="{D69743DC-2FC4-48F0-ABEF-FBEC9752D843}" type="parTrans" cxnId="{68C84D78-4C89-420F-8F02-FADDB57855C5}">
      <dgm:prSet/>
      <dgm:spPr/>
      <dgm:t>
        <a:bodyPr/>
        <a:lstStyle/>
        <a:p>
          <a:endParaRPr lang="en-US"/>
        </a:p>
      </dgm:t>
    </dgm:pt>
    <dgm:pt modelId="{F3D793DA-D800-42F8-B9C7-E43BCD9045C0}" type="sibTrans" cxnId="{68C84D78-4C89-420F-8F02-FADDB57855C5}">
      <dgm:prSet/>
      <dgm:spPr/>
      <dgm:t>
        <a:bodyPr/>
        <a:lstStyle/>
        <a:p>
          <a:endParaRPr lang="en-US"/>
        </a:p>
      </dgm:t>
    </dgm:pt>
    <dgm:pt modelId="{86B2A0E4-C45B-44F6-987E-2CDAB0091F53}" type="pres">
      <dgm:prSet presAssocID="{9C73459E-E61F-4641-AD3B-AAE1E6D8CE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B07738-E630-4E82-8CDB-6CB39DB4C3E5}" type="pres">
      <dgm:prSet presAssocID="{1660C268-3B1E-4885-A978-31056ABA28CE}" presName="centerShape" presStyleLbl="node0" presStyleIdx="0" presStyleCnt="1" custScaleX="111244"/>
      <dgm:spPr/>
      <dgm:t>
        <a:bodyPr/>
        <a:lstStyle/>
        <a:p>
          <a:endParaRPr lang="en-US"/>
        </a:p>
      </dgm:t>
    </dgm:pt>
    <dgm:pt modelId="{7C39E1F4-1251-4E73-8E86-0C731A7C5785}" type="pres">
      <dgm:prSet presAssocID="{746EA7A0-3206-4FF4-A323-43A6B26CAFE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0666A-34EF-4D5C-BE27-74C1B218165A}" type="pres">
      <dgm:prSet presAssocID="{746EA7A0-3206-4FF4-A323-43A6B26CAFE4}" presName="dummy" presStyleCnt="0"/>
      <dgm:spPr/>
    </dgm:pt>
    <dgm:pt modelId="{C7A5FE18-A58D-4631-8D1E-0379379014AB}" type="pres">
      <dgm:prSet presAssocID="{A9E2AB7C-8CB2-49DE-BDCD-9AEE983FDFA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5957B66-0799-4378-84A7-7D77B97388DA}" type="pres">
      <dgm:prSet presAssocID="{B61C9907-C621-4218-8B70-5580E1AEA87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2D69D-BCE0-4667-B0AD-333C27A74C23}" type="pres">
      <dgm:prSet presAssocID="{B61C9907-C621-4218-8B70-5580E1AEA877}" presName="dummy" presStyleCnt="0"/>
      <dgm:spPr/>
    </dgm:pt>
    <dgm:pt modelId="{C852E234-2D35-46C5-9558-F9B3F648C199}" type="pres">
      <dgm:prSet presAssocID="{A2B2FF20-63E3-47CF-8F36-14901F263CF1}" presName="sibTrans" presStyleLbl="sibTrans2D1" presStyleIdx="1" presStyleCnt="6"/>
      <dgm:spPr/>
      <dgm:t>
        <a:bodyPr/>
        <a:lstStyle/>
        <a:p>
          <a:endParaRPr lang="en-US"/>
        </a:p>
      </dgm:t>
    </dgm:pt>
    <dgm:pt modelId="{C138906E-5CEC-44AF-916A-A86569246B34}" type="pres">
      <dgm:prSet presAssocID="{D873E659-FBA6-4EE6-8C78-A76E764C4542}" presName="node" presStyleLbl="node1" presStyleIdx="2" presStyleCnt="6" custRadScaleRad="97094" custRadScaleInc="66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4ED527-24E6-4B0C-AC36-492E0854B5D0}" type="pres">
      <dgm:prSet presAssocID="{D873E659-FBA6-4EE6-8C78-A76E764C4542}" presName="dummy" presStyleCnt="0"/>
      <dgm:spPr/>
    </dgm:pt>
    <dgm:pt modelId="{E938223C-E4C5-4722-9158-052211507992}" type="pres">
      <dgm:prSet presAssocID="{DEC198D2-D912-4357-9A2E-4E97CFE36C73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46A5E4D-6E17-4804-8A4B-037AF65B873B}" type="pres">
      <dgm:prSet presAssocID="{F3678DF2-A71D-4A0C-83AA-A101DC912AC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34310-1742-4B61-869C-2027DBA65B71}" type="pres">
      <dgm:prSet presAssocID="{F3678DF2-A71D-4A0C-83AA-A101DC912ACF}" presName="dummy" presStyleCnt="0"/>
      <dgm:spPr/>
    </dgm:pt>
    <dgm:pt modelId="{3483FB10-93F7-47E0-A928-FBA6FAA78DFB}" type="pres">
      <dgm:prSet presAssocID="{82F9BDAC-D25A-4E3D-9B6B-1BC87E64ECE5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0CF0DB-CE50-4684-82FD-A7E050FE37E4}" type="pres">
      <dgm:prSet presAssocID="{FC9FC4A3-DE8C-48F5-B08B-76E5023BB1E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DDB38-FBC3-449A-8983-747F995973E8}" type="pres">
      <dgm:prSet presAssocID="{FC9FC4A3-DE8C-48F5-B08B-76E5023BB1E8}" presName="dummy" presStyleCnt="0"/>
      <dgm:spPr/>
    </dgm:pt>
    <dgm:pt modelId="{9C00726A-0FF7-47C8-B0AE-D9499121C604}" type="pres">
      <dgm:prSet presAssocID="{84FD795B-0D35-40ED-84EB-31E91B285E81}" presName="sibTrans" presStyleLbl="sibTrans2D1" presStyleIdx="4" presStyleCnt="6"/>
      <dgm:spPr/>
      <dgm:t>
        <a:bodyPr/>
        <a:lstStyle/>
        <a:p>
          <a:endParaRPr lang="en-US"/>
        </a:p>
      </dgm:t>
    </dgm:pt>
    <dgm:pt modelId="{00991226-A79E-4C4B-BDBE-2506DBAD1F63}" type="pres">
      <dgm:prSet presAssocID="{8914D8B1-BFE9-4CF9-94B0-C38A6E7436F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B3D3F-B383-43CF-BEB4-86823452C93F}" type="pres">
      <dgm:prSet presAssocID="{8914D8B1-BFE9-4CF9-94B0-C38A6E7436F3}" presName="dummy" presStyleCnt="0"/>
      <dgm:spPr/>
    </dgm:pt>
    <dgm:pt modelId="{0B85253B-E6FC-465E-AA37-2BDC43865900}" type="pres">
      <dgm:prSet presAssocID="{F3D793DA-D800-42F8-B9C7-E43BCD9045C0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72DEFA0A-0279-4FDF-A34C-6410F060EC00}" type="presOf" srcId="{B61C9907-C621-4218-8B70-5580E1AEA877}" destId="{65957B66-0799-4378-84A7-7D77B97388DA}" srcOrd="0" destOrd="0" presId="urn:microsoft.com/office/officeart/2005/8/layout/radial6"/>
    <dgm:cxn modelId="{7D5E4C04-E08C-4503-9DD2-848E03444E91}" type="presOf" srcId="{A2B2FF20-63E3-47CF-8F36-14901F263CF1}" destId="{C852E234-2D35-46C5-9558-F9B3F648C199}" srcOrd="0" destOrd="0" presId="urn:microsoft.com/office/officeart/2005/8/layout/radial6"/>
    <dgm:cxn modelId="{69D5A1E4-6A28-429C-8E3C-54E81475A6E5}" srcId="{1660C268-3B1E-4885-A978-31056ABA28CE}" destId="{D873E659-FBA6-4EE6-8C78-A76E764C4542}" srcOrd="2" destOrd="0" parTransId="{F9951088-FA0D-4D64-BBA5-AC6C96B36060}" sibTransId="{DEC198D2-D912-4357-9A2E-4E97CFE36C73}"/>
    <dgm:cxn modelId="{5546D9ED-5349-4189-9129-88F719C7AB91}" type="presOf" srcId="{8914D8B1-BFE9-4CF9-94B0-C38A6E7436F3}" destId="{00991226-A79E-4C4B-BDBE-2506DBAD1F63}" srcOrd="0" destOrd="0" presId="urn:microsoft.com/office/officeart/2005/8/layout/radial6"/>
    <dgm:cxn modelId="{C66E28F3-A1E8-4E4E-84EE-57C4236E0270}" type="presOf" srcId="{A9E2AB7C-8CB2-49DE-BDCD-9AEE983FDFA4}" destId="{C7A5FE18-A58D-4631-8D1E-0379379014AB}" srcOrd="0" destOrd="0" presId="urn:microsoft.com/office/officeart/2005/8/layout/radial6"/>
    <dgm:cxn modelId="{0F0BEBA9-89B7-45C2-8890-4F8462EB9E65}" type="presOf" srcId="{746EA7A0-3206-4FF4-A323-43A6B26CAFE4}" destId="{7C39E1F4-1251-4E73-8E86-0C731A7C5785}" srcOrd="0" destOrd="0" presId="urn:microsoft.com/office/officeart/2005/8/layout/radial6"/>
    <dgm:cxn modelId="{3F1E6A86-BAE4-4570-AD3C-E377F3381217}" type="presOf" srcId="{F3D793DA-D800-42F8-B9C7-E43BCD9045C0}" destId="{0B85253B-E6FC-465E-AA37-2BDC43865900}" srcOrd="0" destOrd="0" presId="urn:microsoft.com/office/officeart/2005/8/layout/radial6"/>
    <dgm:cxn modelId="{3F2ABF82-511C-4DCD-9015-C5284B7500EE}" type="presOf" srcId="{FC9FC4A3-DE8C-48F5-B08B-76E5023BB1E8}" destId="{150CF0DB-CE50-4684-82FD-A7E050FE37E4}" srcOrd="0" destOrd="0" presId="urn:microsoft.com/office/officeart/2005/8/layout/radial6"/>
    <dgm:cxn modelId="{43461DC7-8A7E-4703-A638-1249F673EACA}" srcId="{1660C268-3B1E-4885-A978-31056ABA28CE}" destId="{746EA7A0-3206-4FF4-A323-43A6B26CAFE4}" srcOrd="0" destOrd="0" parTransId="{94F80C3F-4703-463E-9899-B67D5E7FC018}" sibTransId="{A9E2AB7C-8CB2-49DE-BDCD-9AEE983FDFA4}"/>
    <dgm:cxn modelId="{8F4D735D-02B5-4864-8D1F-712C766BCC2F}" srcId="{9C73459E-E61F-4641-AD3B-AAE1E6D8CE8E}" destId="{1660C268-3B1E-4885-A978-31056ABA28CE}" srcOrd="0" destOrd="0" parTransId="{171252C6-DF9F-4007-89E4-5052C5578D33}" sibTransId="{09328230-27E4-4B77-A47E-2D1F8E35D8AD}"/>
    <dgm:cxn modelId="{5AA7F7DD-EDF9-47E1-9CCC-D85F19134B45}" type="presOf" srcId="{1660C268-3B1E-4885-A978-31056ABA28CE}" destId="{ADB07738-E630-4E82-8CDB-6CB39DB4C3E5}" srcOrd="0" destOrd="0" presId="urn:microsoft.com/office/officeart/2005/8/layout/radial6"/>
    <dgm:cxn modelId="{D82156EF-36D5-4916-8005-D9EFEDEC8242}" type="presOf" srcId="{9C73459E-E61F-4641-AD3B-AAE1E6D8CE8E}" destId="{86B2A0E4-C45B-44F6-987E-2CDAB0091F53}" srcOrd="0" destOrd="0" presId="urn:microsoft.com/office/officeart/2005/8/layout/radial6"/>
    <dgm:cxn modelId="{68C84D78-4C89-420F-8F02-FADDB57855C5}" srcId="{1660C268-3B1E-4885-A978-31056ABA28CE}" destId="{8914D8B1-BFE9-4CF9-94B0-C38A6E7436F3}" srcOrd="5" destOrd="0" parTransId="{D69743DC-2FC4-48F0-ABEF-FBEC9752D843}" sibTransId="{F3D793DA-D800-42F8-B9C7-E43BCD9045C0}"/>
    <dgm:cxn modelId="{126B3462-EFF9-48D3-B045-3CEA37ADC3B2}" srcId="{1660C268-3B1E-4885-A978-31056ABA28CE}" destId="{B61C9907-C621-4218-8B70-5580E1AEA877}" srcOrd="1" destOrd="0" parTransId="{A5D87F90-EEC7-4A4E-AFB0-D8896A48E3E2}" sibTransId="{A2B2FF20-63E3-47CF-8F36-14901F263CF1}"/>
    <dgm:cxn modelId="{A7BF8704-76AB-428A-B15F-E1AE51FE493A}" type="presOf" srcId="{84FD795B-0D35-40ED-84EB-31E91B285E81}" destId="{9C00726A-0FF7-47C8-B0AE-D9499121C604}" srcOrd="0" destOrd="0" presId="urn:microsoft.com/office/officeart/2005/8/layout/radial6"/>
    <dgm:cxn modelId="{4A8D38FC-30BE-4E3C-A388-042DBE90BDEB}" srcId="{1660C268-3B1E-4885-A978-31056ABA28CE}" destId="{FC9FC4A3-DE8C-48F5-B08B-76E5023BB1E8}" srcOrd="4" destOrd="0" parTransId="{28C83BD4-52BE-452D-B721-C0E8312AB9A2}" sibTransId="{84FD795B-0D35-40ED-84EB-31E91B285E81}"/>
    <dgm:cxn modelId="{F7C15398-2E02-45F2-823E-6E4030642E1A}" type="presOf" srcId="{D873E659-FBA6-4EE6-8C78-A76E764C4542}" destId="{C138906E-5CEC-44AF-916A-A86569246B34}" srcOrd="0" destOrd="0" presId="urn:microsoft.com/office/officeart/2005/8/layout/radial6"/>
    <dgm:cxn modelId="{86327AC9-E969-42EF-B506-8A9E31FB9241}" type="presOf" srcId="{DEC198D2-D912-4357-9A2E-4E97CFE36C73}" destId="{E938223C-E4C5-4722-9158-052211507992}" srcOrd="0" destOrd="0" presId="urn:microsoft.com/office/officeart/2005/8/layout/radial6"/>
    <dgm:cxn modelId="{0F703E00-55F2-43A5-AD76-34DF038AB694}" srcId="{1660C268-3B1E-4885-A978-31056ABA28CE}" destId="{F3678DF2-A71D-4A0C-83AA-A101DC912ACF}" srcOrd="3" destOrd="0" parTransId="{0BEAF78C-9F94-4F43-BA5C-82C677832EDC}" sibTransId="{82F9BDAC-D25A-4E3D-9B6B-1BC87E64ECE5}"/>
    <dgm:cxn modelId="{CBBD94FF-37CB-4A44-A89F-13904D20E42E}" type="presOf" srcId="{F3678DF2-A71D-4A0C-83AA-A101DC912ACF}" destId="{A46A5E4D-6E17-4804-8A4B-037AF65B873B}" srcOrd="0" destOrd="0" presId="urn:microsoft.com/office/officeart/2005/8/layout/radial6"/>
    <dgm:cxn modelId="{49DF8B0C-A9EC-465C-B120-861F24E31F2E}" type="presOf" srcId="{82F9BDAC-D25A-4E3D-9B6B-1BC87E64ECE5}" destId="{3483FB10-93F7-47E0-A928-FBA6FAA78DFB}" srcOrd="0" destOrd="0" presId="urn:microsoft.com/office/officeart/2005/8/layout/radial6"/>
    <dgm:cxn modelId="{C2844BAC-0885-40F7-BB17-B6E8B79F4448}" type="presParOf" srcId="{86B2A0E4-C45B-44F6-987E-2CDAB0091F53}" destId="{ADB07738-E630-4E82-8CDB-6CB39DB4C3E5}" srcOrd="0" destOrd="0" presId="urn:microsoft.com/office/officeart/2005/8/layout/radial6"/>
    <dgm:cxn modelId="{AC99D92B-1739-4776-9921-239DA84EF41A}" type="presParOf" srcId="{86B2A0E4-C45B-44F6-987E-2CDAB0091F53}" destId="{7C39E1F4-1251-4E73-8E86-0C731A7C5785}" srcOrd="1" destOrd="0" presId="urn:microsoft.com/office/officeart/2005/8/layout/radial6"/>
    <dgm:cxn modelId="{1DE522DE-97F7-4C5D-8266-A150F2AF6D89}" type="presParOf" srcId="{86B2A0E4-C45B-44F6-987E-2CDAB0091F53}" destId="{64D0666A-34EF-4D5C-BE27-74C1B218165A}" srcOrd="2" destOrd="0" presId="urn:microsoft.com/office/officeart/2005/8/layout/radial6"/>
    <dgm:cxn modelId="{86AF226D-D9CC-4950-B83E-73566886EB3B}" type="presParOf" srcId="{86B2A0E4-C45B-44F6-987E-2CDAB0091F53}" destId="{C7A5FE18-A58D-4631-8D1E-0379379014AB}" srcOrd="3" destOrd="0" presId="urn:microsoft.com/office/officeart/2005/8/layout/radial6"/>
    <dgm:cxn modelId="{7DCD2464-4099-477F-AC6B-1064FCBDEEF1}" type="presParOf" srcId="{86B2A0E4-C45B-44F6-987E-2CDAB0091F53}" destId="{65957B66-0799-4378-84A7-7D77B97388DA}" srcOrd="4" destOrd="0" presId="urn:microsoft.com/office/officeart/2005/8/layout/radial6"/>
    <dgm:cxn modelId="{C969C95C-9172-4FC0-9602-DB0229718873}" type="presParOf" srcId="{86B2A0E4-C45B-44F6-987E-2CDAB0091F53}" destId="{B922D69D-BCE0-4667-B0AD-333C27A74C23}" srcOrd="5" destOrd="0" presId="urn:microsoft.com/office/officeart/2005/8/layout/radial6"/>
    <dgm:cxn modelId="{78D7E076-9C0D-4281-AF23-D6809D08DC8F}" type="presParOf" srcId="{86B2A0E4-C45B-44F6-987E-2CDAB0091F53}" destId="{C852E234-2D35-46C5-9558-F9B3F648C199}" srcOrd="6" destOrd="0" presId="urn:microsoft.com/office/officeart/2005/8/layout/radial6"/>
    <dgm:cxn modelId="{045AE61C-53D5-4B9E-8AD9-2930EFA5098D}" type="presParOf" srcId="{86B2A0E4-C45B-44F6-987E-2CDAB0091F53}" destId="{C138906E-5CEC-44AF-916A-A86569246B34}" srcOrd="7" destOrd="0" presId="urn:microsoft.com/office/officeart/2005/8/layout/radial6"/>
    <dgm:cxn modelId="{19A61F57-24A3-4B75-A413-2929A3EA1252}" type="presParOf" srcId="{86B2A0E4-C45B-44F6-987E-2CDAB0091F53}" destId="{154ED527-24E6-4B0C-AC36-492E0854B5D0}" srcOrd="8" destOrd="0" presId="urn:microsoft.com/office/officeart/2005/8/layout/radial6"/>
    <dgm:cxn modelId="{9A84EC0D-51C6-4741-905A-E5B79E4C0C07}" type="presParOf" srcId="{86B2A0E4-C45B-44F6-987E-2CDAB0091F53}" destId="{E938223C-E4C5-4722-9158-052211507992}" srcOrd="9" destOrd="0" presId="urn:microsoft.com/office/officeart/2005/8/layout/radial6"/>
    <dgm:cxn modelId="{9D0B6309-6741-4C60-9D70-B436B32FA669}" type="presParOf" srcId="{86B2A0E4-C45B-44F6-987E-2CDAB0091F53}" destId="{A46A5E4D-6E17-4804-8A4B-037AF65B873B}" srcOrd="10" destOrd="0" presId="urn:microsoft.com/office/officeart/2005/8/layout/radial6"/>
    <dgm:cxn modelId="{D62967A7-9BBF-4424-924B-F5B4DA5C01C0}" type="presParOf" srcId="{86B2A0E4-C45B-44F6-987E-2CDAB0091F53}" destId="{1A134310-1742-4B61-869C-2027DBA65B71}" srcOrd="11" destOrd="0" presId="urn:microsoft.com/office/officeart/2005/8/layout/radial6"/>
    <dgm:cxn modelId="{CE736024-6204-498B-9C72-F7C29FF29B76}" type="presParOf" srcId="{86B2A0E4-C45B-44F6-987E-2CDAB0091F53}" destId="{3483FB10-93F7-47E0-A928-FBA6FAA78DFB}" srcOrd="12" destOrd="0" presId="urn:microsoft.com/office/officeart/2005/8/layout/radial6"/>
    <dgm:cxn modelId="{1E6D1D79-C887-4665-BBBA-31ECF7F3D965}" type="presParOf" srcId="{86B2A0E4-C45B-44F6-987E-2CDAB0091F53}" destId="{150CF0DB-CE50-4684-82FD-A7E050FE37E4}" srcOrd="13" destOrd="0" presId="urn:microsoft.com/office/officeart/2005/8/layout/radial6"/>
    <dgm:cxn modelId="{EF367634-943C-48B3-952B-6D839C10C61E}" type="presParOf" srcId="{86B2A0E4-C45B-44F6-987E-2CDAB0091F53}" destId="{C4DDDB38-FBC3-449A-8983-747F995973E8}" srcOrd="14" destOrd="0" presId="urn:microsoft.com/office/officeart/2005/8/layout/radial6"/>
    <dgm:cxn modelId="{6C7F709B-1BAD-404B-BDB7-2731D1313A7C}" type="presParOf" srcId="{86B2A0E4-C45B-44F6-987E-2CDAB0091F53}" destId="{9C00726A-0FF7-47C8-B0AE-D9499121C604}" srcOrd="15" destOrd="0" presId="urn:microsoft.com/office/officeart/2005/8/layout/radial6"/>
    <dgm:cxn modelId="{58E8B1EB-FFD5-4B6E-AE9B-674E6A5305A9}" type="presParOf" srcId="{86B2A0E4-C45B-44F6-987E-2CDAB0091F53}" destId="{00991226-A79E-4C4B-BDBE-2506DBAD1F63}" srcOrd="16" destOrd="0" presId="urn:microsoft.com/office/officeart/2005/8/layout/radial6"/>
    <dgm:cxn modelId="{40050D23-7542-4B88-8F96-088C30EEE398}" type="presParOf" srcId="{86B2A0E4-C45B-44F6-987E-2CDAB0091F53}" destId="{46FB3D3F-B383-43CF-BEB4-86823452C93F}" srcOrd="17" destOrd="0" presId="urn:microsoft.com/office/officeart/2005/8/layout/radial6"/>
    <dgm:cxn modelId="{92BADE70-C481-4603-B154-7519E2BD2490}" type="presParOf" srcId="{86B2A0E4-C45B-44F6-987E-2CDAB0091F53}" destId="{0B85253B-E6FC-465E-AA37-2BDC43865900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AB50E44-DF74-49C9-8020-53955E7E68B5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ACD6F1-EA2B-4ACF-9DD0-6F5FCD50372C}" type="pres">
      <dgm:prSet presAssocID="{6AB50E44-DF74-49C9-8020-53955E7E68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FBC20-8F64-46EF-BBF7-C835FC86A32B}" type="presOf" srcId="{6AB50E44-DF74-49C9-8020-53955E7E68B5}" destId="{B8ACD6F1-EA2B-4ACF-9DD0-6F5FCD50372C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/>
      <dgm:t>
        <a:bodyPr/>
        <a:lstStyle/>
        <a:p>
          <a:pPr algn="ctr" rtl="1"/>
          <a:r>
            <a:rPr lang="fa-IR" sz="1400" dirty="0" smtClean="0">
              <a:cs typeface="+mj-cs"/>
            </a:rPr>
            <a:t>بخش اول</a:t>
          </a:r>
          <a:endParaRPr lang="en-US" sz="1400" baseline="0" dirty="0">
            <a:cs typeface="+mj-cs"/>
          </a:endParaRPr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6FC64EC6-AFDB-467D-9513-4E638DA0105E}">
      <dgm:prSet phldrT="[Text]"/>
      <dgm:spPr/>
      <dgm:t>
        <a:bodyPr/>
        <a:lstStyle/>
        <a:p>
          <a:pPr rtl="1"/>
          <a:r>
            <a:rPr lang="fa-IR" dirty="0" smtClean="0"/>
            <a:t>استقرار و خوشه بندی</a:t>
          </a:r>
          <a:endParaRPr lang="en-US" dirty="0"/>
        </a:p>
      </dgm:t>
    </dgm:pt>
    <dgm:pt modelId="{41630349-A715-4EB4-8234-3145056096FC}" type="parTrans" cxnId="{8AA2C400-CBAE-4A3F-A618-2D5853528C45}">
      <dgm:prSet/>
      <dgm:spPr/>
      <dgm:t>
        <a:bodyPr/>
        <a:lstStyle/>
        <a:p>
          <a:endParaRPr lang="en-US"/>
        </a:p>
      </dgm:t>
    </dgm:pt>
    <dgm:pt modelId="{BD7C64E2-0F70-4EAA-9C82-356DEDAC7233}" type="sibTrans" cxnId="{8AA2C400-CBAE-4A3F-A618-2D5853528C45}">
      <dgm:prSet/>
      <dgm:spPr/>
      <dgm:t>
        <a:bodyPr/>
        <a:lstStyle/>
        <a:p>
          <a:endParaRPr lang="en-US"/>
        </a:p>
      </dgm:t>
    </dgm:pt>
    <dgm:pt modelId="{76048A1F-E455-43A7-B966-60EEFDFDC6DA}">
      <dgm:prSet phldrT="[Text]"/>
      <dgm:spPr/>
      <dgm:t>
        <a:bodyPr/>
        <a:lstStyle/>
        <a:p>
          <a:r>
            <a:rPr lang="fa-IR" dirty="0"/>
            <a:t>بخش دوم</a:t>
          </a:r>
          <a:endParaRPr lang="en-US" dirty="0"/>
        </a:p>
      </dgm:t>
    </dgm:pt>
    <dgm:pt modelId="{B2F86F60-4A73-4A68-BDD8-A064846A8F0E}" type="parTrans" cxnId="{BDB522EF-FC19-4EEC-B79B-C4DDCE7561CD}">
      <dgm:prSet/>
      <dgm:spPr/>
      <dgm:t>
        <a:bodyPr/>
        <a:lstStyle/>
        <a:p>
          <a:endParaRPr lang="en-US"/>
        </a:p>
      </dgm:t>
    </dgm:pt>
    <dgm:pt modelId="{9FEBF39A-7243-4D74-83C7-3A686000237E}" type="sibTrans" cxnId="{BDB522EF-FC19-4EEC-B79B-C4DDCE7561CD}">
      <dgm:prSet/>
      <dgm:spPr/>
      <dgm:t>
        <a:bodyPr/>
        <a:lstStyle/>
        <a:p>
          <a:endParaRPr lang="en-US"/>
        </a:p>
      </dgm:t>
    </dgm:pt>
    <dgm:pt modelId="{57F397C7-00CF-45BB-B2B3-5654A256B04B}">
      <dgm:prSet phldrT="[Text]"/>
      <dgm:spPr/>
      <dgm:t>
        <a:bodyPr/>
        <a:lstStyle/>
        <a:p>
          <a:pPr rtl="1"/>
          <a:r>
            <a:rPr lang="fa-IR" dirty="0" smtClean="0"/>
            <a:t>کشف اهداف متحرک</a:t>
          </a:r>
          <a:endParaRPr lang="en-US" dirty="0"/>
        </a:p>
      </dgm:t>
    </dgm:pt>
    <dgm:pt modelId="{2FFF98D0-BB36-4B27-855A-BDE522426D54}" type="parTrans" cxnId="{3B3360C7-A598-4663-9614-53779EF1566F}">
      <dgm:prSet/>
      <dgm:spPr/>
      <dgm:t>
        <a:bodyPr/>
        <a:lstStyle/>
        <a:p>
          <a:endParaRPr lang="en-US"/>
        </a:p>
      </dgm:t>
    </dgm:pt>
    <dgm:pt modelId="{E5E0675F-391E-4F8F-94A9-B1B2EF548B4F}" type="sibTrans" cxnId="{3B3360C7-A598-4663-9614-53779EF1566F}">
      <dgm:prSet/>
      <dgm:spPr/>
      <dgm:t>
        <a:bodyPr/>
        <a:lstStyle/>
        <a:p>
          <a:endParaRPr lang="en-US"/>
        </a:p>
      </dgm:t>
    </dgm:pt>
    <dgm:pt modelId="{EAA39096-BE05-4ADE-8776-3A3F5246A78B}">
      <dgm:prSet phldrT="[Text]"/>
      <dgm:spPr/>
      <dgm:t>
        <a:bodyPr/>
        <a:lstStyle/>
        <a:p>
          <a:r>
            <a:rPr lang="fa-IR" dirty="0"/>
            <a:t>بخش سوم</a:t>
          </a:r>
          <a:endParaRPr lang="en-US" dirty="0"/>
        </a:p>
      </dgm:t>
    </dgm:pt>
    <dgm:pt modelId="{C4FE7F97-0842-4EEE-8079-8F96C8BBC5B3}" type="parTrans" cxnId="{175095AF-59AE-4966-AA6D-4DC6F7755AE8}">
      <dgm:prSet/>
      <dgm:spPr/>
      <dgm:t>
        <a:bodyPr/>
        <a:lstStyle/>
        <a:p>
          <a:endParaRPr lang="en-US"/>
        </a:p>
      </dgm:t>
    </dgm:pt>
    <dgm:pt modelId="{4A0D1289-C4FF-42C5-AF7D-080712962D7C}" type="sibTrans" cxnId="{175095AF-59AE-4966-AA6D-4DC6F7755AE8}">
      <dgm:prSet/>
      <dgm:spPr/>
      <dgm:t>
        <a:bodyPr/>
        <a:lstStyle/>
        <a:p>
          <a:endParaRPr lang="en-US"/>
        </a:p>
      </dgm:t>
    </dgm:pt>
    <dgm:pt modelId="{BA2CE96A-786C-49E6-AE9E-449041E69DC0}">
      <dgm:prSet phldrT="[Text]"/>
      <dgm:spPr/>
      <dgm:t>
        <a:bodyPr/>
        <a:lstStyle/>
        <a:p>
          <a:pPr rtl="1"/>
          <a:r>
            <a:rPr lang="fa-IR" dirty="0" smtClean="0"/>
            <a:t>ردیابی اهداف متحرک</a:t>
          </a:r>
          <a:endParaRPr lang="en-US" dirty="0"/>
        </a:p>
      </dgm:t>
    </dgm:pt>
    <dgm:pt modelId="{63A92C79-DEF5-4272-9371-C6E738EFE34B}" type="parTrans" cxnId="{4833CEAE-7C23-44D5-ABA5-E2FEEDEF6472}">
      <dgm:prSet/>
      <dgm:spPr/>
      <dgm:t>
        <a:bodyPr/>
        <a:lstStyle/>
        <a:p>
          <a:endParaRPr lang="en-US"/>
        </a:p>
      </dgm:t>
    </dgm:pt>
    <dgm:pt modelId="{7FDE781C-F160-4DEA-AE59-0524166E7273}" type="sibTrans" cxnId="{4833CEAE-7C23-44D5-ABA5-E2FEEDEF6472}">
      <dgm:prSet/>
      <dgm:spPr/>
      <dgm:t>
        <a:bodyPr/>
        <a:lstStyle/>
        <a:p>
          <a:endParaRPr lang="en-US"/>
        </a:p>
      </dgm:t>
    </dgm:pt>
    <dgm:pt modelId="{D66DB436-5680-4E52-AABE-EA3BAF428E3D}">
      <dgm:prSet phldrT="[Text]"/>
      <dgm:spPr/>
      <dgm:t>
        <a:bodyPr/>
        <a:lstStyle/>
        <a:p>
          <a:r>
            <a:rPr lang="fa-IR" dirty="0" smtClean="0"/>
            <a:t>بخش چهارم</a:t>
          </a:r>
          <a:endParaRPr lang="en-US" dirty="0"/>
        </a:p>
      </dgm:t>
    </dgm:pt>
    <dgm:pt modelId="{3004D824-A362-406C-9E0D-0CB07F5E4DFD}" type="parTrans" cxnId="{F5CE3F68-31C3-4DCA-87E7-8F39B6B1EE0E}">
      <dgm:prSet/>
      <dgm:spPr/>
      <dgm:t>
        <a:bodyPr/>
        <a:lstStyle/>
        <a:p>
          <a:endParaRPr lang="en-US"/>
        </a:p>
      </dgm:t>
    </dgm:pt>
    <dgm:pt modelId="{C34FA77C-0748-47C9-9CD7-3F4E85B0869B}" type="sibTrans" cxnId="{F5CE3F68-31C3-4DCA-87E7-8F39B6B1EE0E}">
      <dgm:prSet/>
      <dgm:spPr/>
      <dgm:t>
        <a:bodyPr/>
        <a:lstStyle/>
        <a:p>
          <a:endParaRPr lang="en-US"/>
        </a:p>
      </dgm:t>
    </dgm:pt>
    <dgm:pt modelId="{56D89DB3-2519-4C4B-973D-0D76C2D9FFEE}">
      <dgm:prSet phldrT="[Text]"/>
      <dgm:spPr/>
      <dgm:t>
        <a:bodyPr/>
        <a:lstStyle/>
        <a:p>
          <a:pPr rtl="1"/>
          <a:r>
            <a:rPr lang="fa-IR" dirty="0" smtClean="0"/>
            <a:t>بازیابی اهداف متحرک</a:t>
          </a:r>
          <a:endParaRPr lang="en-US" dirty="0"/>
        </a:p>
      </dgm:t>
    </dgm:pt>
    <dgm:pt modelId="{995E9282-E1EC-4A48-8B4C-7F875DB9C4BA}" type="parTrans" cxnId="{78C77488-C849-4501-A1C0-1AA3FFCF8449}">
      <dgm:prSet/>
      <dgm:spPr/>
      <dgm:t>
        <a:bodyPr/>
        <a:lstStyle/>
        <a:p>
          <a:endParaRPr lang="en-US"/>
        </a:p>
      </dgm:t>
    </dgm:pt>
    <dgm:pt modelId="{3188BA6B-5163-4960-BE31-CF2CF6F736FF}" type="sibTrans" cxnId="{78C77488-C849-4501-A1C0-1AA3FFCF8449}">
      <dgm:prSet/>
      <dgm:spPr/>
      <dgm:t>
        <a:bodyPr/>
        <a:lstStyle/>
        <a:p>
          <a:endParaRPr lang="en-US"/>
        </a:p>
      </dgm:t>
    </dgm:pt>
    <dgm:pt modelId="{89EF3F40-6D08-4E0C-87BC-84DA2B115CF2}" type="pres">
      <dgm:prSet presAssocID="{911FEA79-AD40-42CA-BB96-66A8D913CE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F4EE37-D948-4962-BCA0-6CB217A7F0E2}" type="pres">
      <dgm:prSet presAssocID="{A9FB0DDA-C0D3-45CD-95FE-4C612214C98F}" presName="composite" presStyleCnt="0"/>
      <dgm:spPr/>
    </dgm:pt>
    <dgm:pt modelId="{4D4F35BA-C356-4067-B64E-7A8E9C99F7DE}" type="pres">
      <dgm:prSet presAssocID="{A9FB0DDA-C0D3-45CD-95FE-4C612214C98F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EA7A51-4373-49AE-B27B-BC3F5E348314}" type="pres">
      <dgm:prSet presAssocID="{A9FB0DDA-C0D3-45CD-95FE-4C612214C98F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C8ED5A-129F-4436-8AF4-DB3DFDEB86DF}" type="pres">
      <dgm:prSet presAssocID="{590DB124-60BC-40FF-9F96-97CAD6C17201}" presName="sp" presStyleCnt="0"/>
      <dgm:spPr/>
    </dgm:pt>
    <dgm:pt modelId="{59E81D93-B3FA-48AC-B1D4-8214499DDC3A}" type="pres">
      <dgm:prSet presAssocID="{76048A1F-E455-43A7-B966-60EEFDFDC6DA}" presName="composite" presStyleCnt="0"/>
      <dgm:spPr/>
    </dgm:pt>
    <dgm:pt modelId="{10145630-8C26-445A-A919-2108A61BA4DC}" type="pres">
      <dgm:prSet presAssocID="{76048A1F-E455-43A7-B966-60EEFDFDC6D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BA4B5-44D3-477A-AC35-CF756FED73BA}" type="pres">
      <dgm:prSet presAssocID="{76048A1F-E455-43A7-B966-60EEFDFDC6D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A929E-ACB9-42C9-B955-6A5A207B9415}" type="pres">
      <dgm:prSet presAssocID="{9FEBF39A-7243-4D74-83C7-3A686000237E}" presName="sp" presStyleCnt="0"/>
      <dgm:spPr/>
    </dgm:pt>
    <dgm:pt modelId="{DD5370DA-5239-48CD-A93E-DB4900CDDBBD}" type="pres">
      <dgm:prSet presAssocID="{EAA39096-BE05-4ADE-8776-3A3F5246A78B}" presName="composite" presStyleCnt="0"/>
      <dgm:spPr/>
    </dgm:pt>
    <dgm:pt modelId="{4AAB771B-300B-4BB4-A6A5-D591725230F3}" type="pres">
      <dgm:prSet presAssocID="{EAA39096-BE05-4ADE-8776-3A3F5246A78B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59609-5369-46F9-82F6-209C3DE7B8F5}" type="pres">
      <dgm:prSet presAssocID="{EAA39096-BE05-4ADE-8776-3A3F5246A78B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37431D-A401-4701-9503-5EDB38F3DECD}" type="pres">
      <dgm:prSet presAssocID="{4A0D1289-C4FF-42C5-AF7D-080712962D7C}" presName="sp" presStyleCnt="0"/>
      <dgm:spPr/>
    </dgm:pt>
    <dgm:pt modelId="{A1AB2881-7F44-4047-99CA-27A5D03EE8E4}" type="pres">
      <dgm:prSet presAssocID="{D66DB436-5680-4E52-AABE-EA3BAF428E3D}" presName="composite" presStyleCnt="0"/>
      <dgm:spPr/>
    </dgm:pt>
    <dgm:pt modelId="{2CAAD4E9-6B91-4FC6-A2B0-8BB9EF4DD9CD}" type="pres">
      <dgm:prSet presAssocID="{D66DB436-5680-4E52-AABE-EA3BAF428E3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CD7E0-AF4E-4BC4-AF3B-BF719C8944D1}" type="pres">
      <dgm:prSet presAssocID="{D66DB436-5680-4E52-AABE-EA3BAF428E3D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CE3F68-31C3-4DCA-87E7-8F39B6B1EE0E}" srcId="{911FEA79-AD40-42CA-BB96-66A8D913CE36}" destId="{D66DB436-5680-4E52-AABE-EA3BAF428E3D}" srcOrd="3" destOrd="0" parTransId="{3004D824-A362-406C-9E0D-0CB07F5E4DFD}" sibTransId="{C34FA77C-0748-47C9-9CD7-3F4E85B0869B}"/>
    <dgm:cxn modelId="{794D2F1C-CEDD-4DFC-A5F8-FE6E5E193E10}" type="presOf" srcId="{6FC64EC6-AFDB-467D-9513-4E638DA0105E}" destId="{D9EA7A51-4373-49AE-B27B-BC3F5E348314}" srcOrd="0" destOrd="0" presId="urn:microsoft.com/office/officeart/2005/8/layout/chevron2"/>
    <dgm:cxn modelId="{AD414870-1193-40ED-9C5A-7EBFB8A7874F}" type="presOf" srcId="{56D89DB3-2519-4C4B-973D-0D76C2D9FFEE}" destId="{F89CD7E0-AF4E-4BC4-AF3B-BF719C8944D1}" srcOrd="0" destOrd="0" presId="urn:microsoft.com/office/officeart/2005/8/layout/chevron2"/>
    <dgm:cxn modelId="{75C91CEE-E73F-4712-8205-78F9A05ECED7}" type="presOf" srcId="{D66DB436-5680-4E52-AABE-EA3BAF428E3D}" destId="{2CAAD4E9-6B91-4FC6-A2B0-8BB9EF4DD9CD}" srcOrd="0" destOrd="0" presId="urn:microsoft.com/office/officeart/2005/8/layout/chevron2"/>
    <dgm:cxn modelId="{970D9123-7FD1-4E7A-8010-85F9B303C941}" type="presOf" srcId="{76048A1F-E455-43A7-B966-60EEFDFDC6DA}" destId="{10145630-8C26-445A-A919-2108A61BA4DC}" srcOrd="0" destOrd="0" presId="urn:microsoft.com/office/officeart/2005/8/layout/chevron2"/>
    <dgm:cxn modelId="{8AA2C400-CBAE-4A3F-A618-2D5853528C45}" srcId="{A9FB0DDA-C0D3-45CD-95FE-4C612214C98F}" destId="{6FC64EC6-AFDB-467D-9513-4E638DA0105E}" srcOrd="0" destOrd="0" parTransId="{41630349-A715-4EB4-8234-3145056096FC}" sibTransId="{BD7C64E2-0F70-4EAA-9C82-356DEDAC7233}"/>
    <dgm:cxn modelId="{175095AF-59AE-4966-AA6D-4DC6F7755AE8}" srcId="{911FEA79-AD40-42CA-BB96-66A8D913CE36}" destId="{EAA39096-BE05-4ADE-8776-3A3F5246A78B}" srcOrd="2" destOrd="0" parTransId="{C4FE7F97-0842-4EEE-8079-8F96C8BBC5B3}" sibTransId="{4A0D1289-C4FF-42C5-AF7D-080712962D7C}"/>
    <dgm:cxn modelId="{FBFAE441-B30E-4413-BCC2-A3304B5F876A}" type="presOf" srcId="{A9FB0DDA-C0D3-45CD-95FE-4C612214C98F}" destId="{4D4F35BA-C356-4067-B64E-7A8E9C99F7DE}" srcOrd="0" destOrd="0" presId="urn:microsoft.com/office/officeart/2005/8/layout/chevron2"/>
    <dgm:cxn modelId="{A9C2AC53-9EBF-4716-967A-C6E7924719D3}" type="presOf" srcId="{911FEA79-AD40-42CA-BB96-66A8D913CE36}" destId="{89EF3F40-6D08-4E0C-87BC-84DA2B115CF2}" srcOrd="0" destOrd="0" presId="urn:microsoft.com/office/officeart/2005/8/layout/chevron2"/>
    <dgm:cxn modelId="{275F3C24-D94B-412B-8CAF-254CF20E4D30}" type="presOf" srcId="{57F397C7-00CF-45BB-B2B3-5654A256B04B}" destId="{382BA4B5-44D3-477A-AC35-CF756FED73BA}" srcOrd="0" destOrd="0" presId="urn:microsoft.com/office/officeart/2005/8/layout/chevron2"/>
    <dgm:cxn modelId="{BDB522EF-FC19-4EEC-B79B-C4DDCE7561CD}" srcId="{911FEA79-AD40-42CA-BB96-66A8D913CE36}" destId="{76048A1F-E455-43A7-B966-60EEFDFDC6DA}" srcOrd="1" destOrd="0" parTransId="{B2F86F60-4A73-4A68-BDD8-A064846A8F0E}" sibTransId="{9FEBF39A-7243-4D74-83C7-3A686000237E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39AD4516-E644-46ED-8475-8AD8BE1BE601}" type="presOf" srcId="{EAA39096-BE05-4ADE-8776-3A3F5246A78B}" destId="{4AAB771B-300B-4BB4-A6A5-D591725230F3}" srcOrd="0" destOrd="0" presId="urn:microsoft.com/office/officeart/2005/8/layout/chevron2"/>
    <dgm:cxn modelId="{4833CEAE-7C23-44D5-ABA5-E2FEEDEF6472}" srcId="{EAA39096-BE05-4ADE-8776-3A3F5246A78B}" destId="{BA2CE96A-786C-49E6-AE9E-449041E69DC0}" srcOrd="0" destOrd="0" parTransId="{63A92C79-DEF5-4272-9371-C6E738EFE34B}" sibTransId="{7FDE781C-F160-4DEA-AE59-0524166E7273}"/>
    <dgm:cxn modelId="{EA79FFD6-1435-457A-828C-A81868704326}" type="presOf" srcId="{BA2CE96A-786C-49E6-AE9E-449041E69DC0}" destId="{73159609-5369-46F9-82F6-209C3DE7B8F5}" srcOrd="0" destOrd="0" presId="urn:microsoft.com/office/officeart/2005/8/layout/chevron2"/>
    <dgm:cxn modelId="{3B3360C7-A598-4663-9614-53779EF1566F}" srcId="{76048A1F-E455-43A7-B966-60EEFDFDC6DA}" destId="{57F397C7-00CF-45BB-B2B3-5654A256B04B}" srcOrd="0" destOrd="0" parTransId="{2FFF98D0-BB36-4B27-855A-BDE522426D54}" sibTransId="{E5E0675F-391E-4F8F-94A9-B1B2EF548B4F}"/>
    <dgm:cxn modelId="{78C77488-C849-4501-A1C0-1AA3FFCF8449}" srcId="{D66DB436-5680-4E52-AABE-EA3BAF428E3D}" destId="{56D89DB3-2519-4C4B-973D-0D76C2D9FFEE}" srcOrd="0" destOrd="0" parTransId="{995E9282-E1EC-4A48-8B4C-7F875DB9C4BA}" sibTransId="{3188BA6B-5163-4960-BE31-CF2CF6F736FF}"/>
    <dgm:cxn modelId="{FFB8A1C2-BF3D-487F-A51C-F4519279563D}" type="presParOf" srcId="{89EF3F40-6D08-4E0C-87BC-84DA2B115CF2}" destId="{B5F4EE37-D948-4962-BCA0-6CB217A7F0E2}" srcOrd="0" destOrd="0" presId="urn:microsoft.com/office/officeart/2005/8/layout/chevron2"/>
    <dgm:cxn modelId="{6EBEFE80-BADD-4917-A2A2-4F1086EDD92E}" type="presParOf" srcId="{B5F4EE37-D948-4962-BCA0-6CB217A7F0E2}" destId="{4D4F35BA-C356-4067-B64E-7A8E9C99F7DE}" srcOrd="0" destOrd="0" presId="urn:microsoft.com/office/officeart/2005/8/layout/chevron2"/>
    <dgm:cxn modelId="{0FD0FA1D-2365-4284-9E42-B1EB5526DFFD}" type="presParOf" srcId="{B5F4EE37-D948-4962-BCA0-6CB217A7F0E2}" destId="{D9EA7A51-4373-49AE-B27B-BC3F5E348314}" srcOrd="1" destOrd="0" presId="urn:microsoft.com/office/officeart/2005/8/layout/chevron2"/>
    <dgm:cxn modelId="{61ACCE69-7B67-4247-A5AB-BC410C8A59CE}" type="presParOf" srcId="{89EF3F40-6D08-4E0C-87BC-84DA2B115CF2}" destId="{ACC8ED5A-129F-4436-8AF4-DB3DFDEB86DF}" srcOrd="1" destOrd="0" presId="urn:microsoft.com/office/officeart/2005/8/layout/chevron2"/>
    <dgm:cxn modelId="{FFFC8DBC-39B0-47AE-BBE2-538E1CA72473}" type="presParOf" srcId="{89EF3F40-6D08-4E0C-87BC-84DA2B115CF2}" destId="{59E81D93-B3FA-48AC-B1D4-8214499DDC3A}" srcOrd="2" destOrd="0" presId="urn:microsoft.com/office/officeart/2005/8/layout/chevron2"/>
    <dgm:cxn modelId="{04FBA511-7B4C-4FCA-B9BD-A36CD30C24E2}" type="presParOf" srcId="{59E81D93-B3FA-48AC-B1D4-8214499DDC3A}" destId="{10145630-8C26-445A-A919-2108A61BA4DC}" srcOrd="0" destOrd="0" presId="urn:microsoft.com/office/officeart/2005/8/layout/chevron2"/>
    <dgm:cxn modelId="{645120B7-C5A3-40E1-9192-B660553C37AC}" type="presParOf" srcId="{59E81D93-B3FA-48AC-B1D4-8214499DDC3A}" destId="{382BA4B5-44D3-477A-AC35-CF756FED73BA}" srcOrd="1" destOrd="0" presId="urn:microsoft.com/office/officeart/2005/8/layout/chevron2"/>
    <dgm:cxn modelId="{E32F49BE-074C-44F6-89FC-AFF4EE8AB3CD}" type="presParOf" srcId="{89EF3F40-6D08-4E0C-87BC-84DA2B115CF2}" destId="{DBCA929E-ACB9-42C9-B955-6A5A207B9415}" srcOrd="3" destOrd="0" presId="urn:microsoft.com/office/officeart/2005/8/layout/chevron2"/>
    <dgm:cxn modelId="{4D2D4B5D-1791-4E36-B88A-62ADBC3307C1}" type="presParOf" srcId="{89EF3F40-6D08-4E0C-87BC-84DA2B115CF2}" destId="{DD5370DA-5239-48CD-A93E-DB4900CDDBBD}" srcOrd="4" destOrd="0" presId="urn:microsoft.com/office/officeart/2005/8/layout/chevron2"/>
    <dgm:cxn modelId="{8A4A13B5-4962-4796-89A9-89A55C97B24A}" type="presParOf" srcId="{DD5370DA-5239-48CD-A93E-DB4900CDDBBD}" destId="{4AAB771B-300B-4BB4-A6A5-D591725230F3}" srcOrd="0" destOrd="0" presId="urn:microsoft.com/office/officeart/2005/8/layout/chevron2"/>
    <dgm:cxn modelId="{B6404FEF-F4DC-42F8-982B-AAEB6FD5A83C}" type="presParOf" srcId="{DD5370DA-5239-48CD-A93E-DB4900CDDBBD}" destId="{73159609-5369-46F9-82F6-209C3DE7B8F5}" srcOrd="1" destOrd="0" presId="urn:microsoft.com/office/officeart/2005/8/layout/chevron2"/>
    <dgm:cxn modelId="{E8B29D6D-EFC3-42AC-8C5C-CA841F600645}" type="presParOf" srcId="{89EF3F40-6D08-4E0C-87BC-84DA2B115CF2}" destId="{6037431D-A401-4701-9503-5EDB38F3DECD}" srcOrd="5" destOrd="0" presId="urn:microsoft.com/office/officeart/2005/8/layout/chevron2"/>
    <dgm:cxn modelId="{565BA481-ACD6-4F9C-A3D5-97B747DC23B2}" type="presParOf" srcId="{89EF3F40-6D08-4E0C-87BC-84DA2B115CF2}" destId="{A1AB2881-7F44-4047-99CA-27A5D03EE8E4}" srcOrd="6" destOrd="0" presId="urn:microsoft.com/office/officeart/2005/8/layout/chevron2"/>
    <dgm:cxn modelId="{F9CC4DE8-1FB3-40A2-8DC8-27EDB9F9921D}" type="presParOf" srcId="{A1AB2881-7F44-4047-99CA-27A5D03EE8E4}" destId="{2CAAD4E9-6B91-4FC6-A2B0-8BB9EF4DD9CD}" srcOrd="0" destOrd="0" presId="urn:microsoft.com/office/officeart/2005/8/layout/chevron2"/>
    <dgm:cxn modelId="{55DB3B45-EC77-49BE-9070-3AD0002ABB76}" type="presParOf" srcId="{A1AB2881-7F44-4047-99CA-27A5D03EE8E4}" destId="{F89CD7E0-AF4E-4BC4-AF3B-BF719C8944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1FEA79-AD40-42CA-BB96-66A8D913CE36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FB0DDA-C0D3-45CD-95FE-4C612214C98F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کلیات تحقیق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590DB124-60BC-40FF-9F96-97CAD6C17201}" type="sibTrans" cxnId="{7091542A-169A-4A9E-8A84-71831755B51B}">
      <dgm:prSet/>
      <dgm:spPr/>
      <dgm:t>
        <a:bodyPr/>
        <a:lstStyle/>
        <a:p>
          <a:endParaRPr lang="en-US"/>
        </a:p>
      </dgm:t>
    </dgm:pt>
    <dgm:pt modelId="{50BD8BC5-3540-4A3D-9E54-C657991B2581}" type="parTrans" cxnId="{7091542A-169A-4A9E-8A84-71831755B51B}">
      <dgm:prSet/>
      <dgm:spPr/>
      <dgm:t>
        <a:bodyPr/>
        <a:lstStyle/>
        <a:p>
          <a:endParaRPr lang="en-US"/>
        </a:p>
      </dgm:t>
    </dgm:pt>
    <dgm:pt modelId="{1A409326-EB73-4C91-AE0D-51932FB425FB}">
      <dgm:prSet custT="1"/>
      <dgm:spPr>
        <a:solidFill>
          <a:srgbClr val="0070C0"/>
        </a:solidFill>
      </dgm:spPr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8C921E78-CA5B-416F-808A-80F557C4D573}" type="sibTrans" cxnId="{5C15046A-0C84-4394-8AF8-8DFDA90A1E04}">
      <dgm:prSet/>
      <dgm:spPr/>
      <dgm:t>
        <a:bodyPr/>
        <a:lstStyle/>
        <a:p>
          <a:endParaRPr lang="en-US"/>
        </a:p>
      </dgm:t>
    </dgm:pt>
    <dgm:pt modelId="{42C24C40-693F-4AEF-AB7F-804FFC115E3E}" type="parTrans" cxnId="{5C15046A-0C84-4394-8AF8-8DFDA90A1E04}">
      <dgm:prSet/>
      <dgm:spPr/>
      <dgm:t>
        <a:bodyPr/>
        <a:lstStyle/>
        <a:p>
          <a:endParaRPr lang="en-US"/>
        </a:p>
      </dgm:t>
    </dgm:pt>
    <dgm:pt modelId="{716339EB-4F64-4958-A70D-DE1387064DE1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254B88E0-FFA2-49A2-8688-F09A69441422}" type="sibTrans" cxnId="{015EA951-C90E-49B7-A463-AC34259CF066}">
      <dgm:prSet/>
      <dgm:spPr/>
      <dgm:t>
        <a:bodyPr/>
        <a:lstStyle/>
        <a:p>
          <a:endParaRPr lang="en-US"/>
        </a:p>
      </dgm:t>
    </dgm:pt>
    <dgm:pt modelId="{C857AC3B-AF81-4417-9455-2174F82DD50F}" type="parTrans" cxnId="{015EA951-C90E-49B7-A463-AC34259CF066}">
      <dgm:prSet/>
      <dgm:spPr/>
      <dgm:t>
        <a:bodyPr/>
        <a:lstStyle/>
        <a:p>
          <a:endParaRPr lang="en-US"/>
        </a:p>
      </dgm:t>
    </dgm:pt>
    <dgm:pt modelId="{24AF2C35-BC60-43A2-A599-B5B46F4D884F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B5A1D453-7CDF-4519-97F1-44565D71A8A6}" type="sibTrans" cxnId="{D06CC53F-8B16-499E-AAB0-0303D62B3B85}">
      <dgm:prSet/>
      <dgm:spPr/>
      <dgm:t>
        <a:bodyPr/>
        <a:lstStyle/>
        <a:p>
          <a:endParaRPr lang="en-US"/>
        </a:p>
      </dgm:t>
    </dgm:pt>
    <dgm:pt modelId="{A65710AF-8349-4DF4-84C7-52DB17977401}" type="parTrans" cxnId="{D06CC53F-8B16-499E-AAB0-0303D62B3B85}">
      <dgm:prSet/>
      <dgm:spPr/>
      <dgm:t>
        <a:bodyPr/>
        <a:lstStyle/>
        <a:p>
          <a:endParaRPr lang="en-US"/>
        </a:p>
      </dgm:t>
    </dgm:pt>
    <dgm:pt modelId="{FCAA70A4-EDC8-42A5-B749-4C2B1BBE2AE9}">
      <dgm:prSet custT="1"/>
      <dgm:spPr/>
      <dgm:t>
        <a:bodyPr/>
        <a:lstStyle/>
        <a:p>
          <a:pPr algn="r" rtl="1"/>
          <a:r>
            <a:rPr lang="fa-IR" sz="2200" baseline="0" dirty="0" smtClean="0">
              <a:cs typeface="B Nazanin" panose="00000400000000000000" pitchFamily="2" charset="-78"/>
            </a:rPr>
            <a:t>جمع‌بندی</a:t>
          </a:r>
          <a:endParaRPr lang="en-US" sz="2200" baseline="0" dirty="0">
            <a:cs typeface="B Nazanin" panose="00000400000000000000" pitchFamily="2" charset="-78"/>
          </a:endParaRPr>
        </a:p>
      </dgm:t>
    </dgm:pt>
    <dgm:pt modelId="{9C99E804-983A-4E04-A574-1AA12F097243}" type="sibTrans" cxnId="{595F4FD5-50DF-4CAE-973D-25296D404242}">
      <dgm:prSet/>
      <dgm:spPr/>
      <dgm:t>
        <a:bodyPr/>
        <a:lstStyle/>
        <a:p>
          <a:endParaRPr lang="en-US"/>
        </a:p>
      </dgm:t>
    </dgm:pt>
    <dgm:pt modelId="{D4714F88-550A-4272-86E3-57E0390DF083}" type="parTrans" cxnId="{595F4FD5-50DF-4CAE-973D-25296D404242}">
      <dgm:prSet/>
      <dgm:spPr/>
      <dgm:t>
        <a:bodyPr/>
        <a:lstStyle/>
        <a:p>
          <a:endParaRPr lang="en-US"/>
        </a:p>
      </dgm:t>
    </dgm:pt>
    <dgm:pt modelId="{D710D906-52F2-43BD-A78F-8ED9850D9E3D}" type="pres">
      <dgm:prSet presAssocID="{911FEA79-AD40-42CA-BB96-66A8D913CE36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DE7F48-690E-4768-BA10-655C56D3BF1A}" type="pres">
      <dgm:prSet presAssocID="{A9FB0DDA-C0D3-45CD-95FE-4C612214C98F}" presName="parTxOnly" presStyleLbl="node1" presStyleIdx="0" presStyleCnt="5" custScaleX="71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A7E1-53F7-4E0C-AE95-45A5AEE0453F}" type="pres">
      <dgm:prSet presAssocID="{590DB124-60BC-40FF-9F96-97CAD6C17201}" presName="parSpace" presStyleCnt="0"/>
      <dgm:spPr/>
    </dgm:pt>
    <dgm:pt modelId="{3BDEB0E7-8CB4-425D-B552-847AD497E48B}" type="pres">
      <dgm:prSet presAssocID="{1A409326-EB73-4C91-AE0D-51932FB425FB}" presName="parTxOnly" presStyleLbl="node1" presStyleIdx="1" presStyleCnt="5" custScaleX="91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D7A8C6-9029-46E7-A9AE-C4B2F361A8B8}" type="pres">
      <dgm:prSet presAssocID="{8C921E78-CA5B-416F-808A-80F557C4D573}" presName="parSpace" presStyleCnt="0"/>
      <dgm:spPr/>
    </dgm:pt>
    <dgm:pt modelId="{A23C86A1-D67E-4A22-9AB3-FFB23478E8B0}" type="pres">
      <dgm:prSet presAssocID="{716339EB-4F64-4958-A70D-DE1387064DE1}" presName="parTxOnly" presStyleLbl="node1" presStyleIdx="2" presStyleCnt="5" custScaleX="77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82E41-8FD2-4773-A4C2-4982EB264139}" type="pres">
      <dgm:prSet presAssocID="{254B88E0-FFA2-49A2-8688-F09A69441422}" presName="parSpace" presStyleCnt="0"/>
      <dgm:spPr/>
    </dgm:pt>
    <dgm:pt modelId="{AF168D24-18A0-4D90-8502-A1E29B05C57B}" type="pres">
      <dgm:prSet presAssocID="{24AF2C35-BC60-43A2-A599-B5B46F4D884F}" presName="parTxOnly" presStyleLbl="node1" presStyleIdx="3" presStyleCnt="5" custScaleX="102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065712-AF1F-42D3-A14A-6B954B972495}" type="pres">
      <dgm:prSet presAssocID="{B5A1D453-7CDF-4519-97F1-44565D71A8A6}" presName="parSpace" presStyleCnt="0"/>
      <dgm:spPr/>
    </dgm:pt>
    <dgm:pt modelId="{5DCE96C0-88B0-4E51-96FE-20076A35CC2D}" type="pres">
      <dgm:prSet presAssocID="{FCAA70A4-EDC8-42A5-B749-4C2B1BBE2AE9}" presName="parTxOnly" presStyleLbl="node1" presStyleIdx="4" presStyleCnt="5" custScaleX="76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E2BB-172C-4A1E-9557-8B61DBD8B8FF}" type="presOf" srcId="{911FEA79-AD40-42CA-BB96-66A8D913CE36}" destId="{D710D906-52F2-43BD-A78F-8ED9850D9E3D}" srcOrd="0" destOrd="0" presId="urn:microsoft.com/office/officeart/2005/8/layout/hChevron3"/>
    <dgm:cxn modelId="{5C15046A-0C84-4394-8AF8-8DFDA90A1E04}" srcId="{911FEA79-AD40-42CA-BB96-66A8D913CE36}" destId="{1A409326-EB73-4C91-AE0D-51932FB425FB}" srcOrd="1" destOrd="0" parTransId="{42C24C40-693F-4AEF-AB7F-804FFC115E3E}" sibTransId="{8C921E78-CA5B-416F-808A-80F557C4D573}"/>
    <dgm:cxn modelId="{54DC3652-458E-4BB9-83CF-631540AA23C8}" type="presOf" srcId="{24AF2C35-BC60-43A2-A599-B5B46F4D884F}" destId="{AF168D24-18A0-4D90-8502-A1E29B05C57B}" srcOrd="0" destOrd="0" presId="urn:microsoft.com/office/officeart/2005/8/layout/hChevron3"/>
    <dgm:cxn modelId="{BDEEE509-84CA-4368-B7A8-0CCA0DB9B497}" type="presOf" srcId="{A9FB0DDA-C0D3-45CD-95FE-4C612214C98F}" destId="{20DE7F48-690E-4768-BA10-655C56D3BF1A}" srcOrd="0" destOrd="0" presId="urn:microsoft.com/office/officeart/2005/8/layout/hChevron3"/>
    <dgm:cxn modelId="{595F4FD5-50DF-4CAE-973D-25296D404242}" srcId="{911FEA79-AD40-42CA-BB96-66A8D913CE36}" destId="{FCAA70A4-EDC8-42A5-B749-4C2B1BBE2AE9}" srcOrd="4" destOrd="0" parTransId="{D4714F88-550A-4272-86E3-57E0390DF083}" sibTransId="{9C99E804-983A-4E04-A574-1AA12F097243}"/>
    <dgm:cxn modelId="{015EA951-C90E-49B7-A463-AC34259CF066}" srcId="{911FEA79-AD40-42CA-BB96-66A8D913CE36}" destId="{716339EB-4F64-4958-A70D-DE1387064DE1}" srcOrd="2" destOrd="0" parTransId="{C857AC3B-AF81-4417-9455-2174F82DD50F}" sibTransId="{254B88E0-FFA2-49A2-8688-F09A69441422}"/>
    <dgm:cxn modelId="{2EFB48DE-83C1-4C53-8CDC-997E137F7165}" type="presOf" srcId="{1A409326-EB73-4C91-AE0D-51932FB425FB}" destId="{3BDEB0E7-8CB4-425D-B552-847AD497E48B}" srcOrd="0" destOrd="0" presId="urn:microsoft.com/office/officeart/2005/8/layout/hChevron3"/>
    <dgm:cxn modelId="{C564B568-80DE-4166-871A-7C7D52823727}" type="presOf" srcId="{FCAA70A4-EDC8-42A5-B749-4C2B1BBE2AE9}" destId="{5DCE96C0-88B0-4E51-96FE-20076A35CC2D}" srcOrd="0" destOrd="0" presId="urn:microsoft.com/office/officeart/2005/8/layout/hChevron3"/>
    <dgm:cxn modelId="{D06CC53F-8B16-499E-AAB0-0303D62B3B85}" srcId="{911FEA79-AD40-42CA-BB96-66A8D913CE36}" destId="{24AF2C35-BC60-43A2-A599-B5B46F4D884F}" srcOrd="3" destOrd="0" parTransId="{A65710AF-8349-4DF4-84C7-52DB17977401}" sibTransId="{B5A1D453-7CDF-4519-97F1-44565D71A8A6}"/>
    <dgm:cxn modelId="{7091542A-169A-4A9E-8A84-71831755B51B}" srcId="{911FEA79-AD40-42CA-BB96-66A8D913CE36}" destId="{A9FB0DDA-C0D3-45CD-95FE-4C612214C98F}" srcOrd="0" destOrd="0" parTransId="{50BD8BC5-3540-4A3D-9E54-C657991B2581}" sibTransId="{590DB124-60BC-40FF-9F96-97CAD6C17201}"/>
    <dgm:cxn modelId="{2BF87B70-1803-4E42-B239-8B52C947EE12}" type="presOf" srcId="{716339EB-4F64-4958-A70D-DE1387064DE1}" destId="{A23C86A1-D67E-4A22-9AB3-FFB23478E8B0}" srcOrd="0" destOrd="0" presId="urn:microsoft.com/office/officeart/2005/8/layout/hChevron3"/>
    <dgm:cxn modelId="{3D81E817-84F6-47DE-989C-0D6FB107D1D4}" type="presParOf" srcId="{D710D906-52F2-43BD-A78F-8ED9850D9E3D}" destId="{20DE7F48-690E-4768-BA10-655C56D3BF1A}" srcOrd="0" destOrd="0" presId="urn:microsoft.com/office/officeart/2005/8/layout/hChevron3"/>
    <dgm:cxn modelId="{DECF8AE0-1D66-48F9-AC0C-7F2E8BF30CCA}" type="presParOf" srcId="{D710D906-52F2-43BD-A78F-8ED9850D9E3D}" destId="{96A9A7E1-53F7-4E0C-AE95-45A5AEE0453F}" srcOrd="1" destOrd="0" presId="urn:microsoft.com/office/officeart/2005/8/layout/hChevron3"/>
    <dgm:cxn modelId="{2D8E587C-5BAA-4732-A32A-DCF20A64ED97}" type="presParOf" srcId="{D710D906-52F2-43BD-A78F-8ED9850D9E3D}" destId="{3BDEB0E7-8CB4-425D-B552-847AD497E48B}" srcOrd="2" destOrd="0" presId="urn:microsoft.com/office/officeart/2005/8/layout/hChevron3"/>
    <dgm:cxn modelId="{DC58F5FF-448E-4ECE-86C6-A5D5D084CF66}" type="presParOf" srcId="{D710D906-52F2-43BD-A78F-8ED9850D9E3D}" destId="{65D7A8C6-9029-46E7-A9AE-C4B2F361A8B8}" srcOrd="3" destOrd="0" presId="urn:microsoft.com/office/officeart/2005/8/layout/hChevron3"/>
    <dgm:cxn modelId="{AD093496-6BE2-4360-930E-A66D8EC3A090}" type="presParOf" srcId="{D710D906-52F2-43BD-A78F-8ED9850D9E3D}" destId="{A23C86A1-D67E-4A22-9AB3-FFB23478E8B0}" srcOrd="4" destOrd="0" presId="urn:microsoft.com/office/officeart/2005/8/layout/hChevron3"/>
    <dgm:cxn modelId="{235324EA-5A4F-4DA8-BC60-7011A8A68CA9}" type="presParOf" srcId="{D710D906-52F2-43BD-A78F-8ED9850D9E3D}" destId="{C0582E41-8FD2-4773-A4C2-4982EB264139}" srcOrd="5" destOrd="0" presId="urn:microsoft.com/office/officeart/2005/8/layout/hChevron3"/>
    <dgm:cxn modelId="{1CBAE1C6-96CA-44B4-AC9E-7144D3D2FCC1}" type="presParOf" srcId="{D710D906-52F2-43BD-A78F-8ED9850D9E3D}" destId="{AF168D24-18A0-4D90-8502-A1E29B05C57B}" srcOrd="6" destOrd="0" presId="urn:microsoft.com/office/officeart/2005/8/layout/hChevron3"/>
    <dgm:cxn modelId="{6BFABB0C-182E-48F1-954C-C420290C85B8}" type="presParOf" srcId="{D710D906-52F2-43BD-A78F-8ED9850D9E3D}" destId="{AE065712-AF1F-42D3-A14A-6B954B972495}" srcOrd="7" destOrd="0" presId="urn:microsoft.com/office/officeart/2005/8/layout/hChevron3"/>
    <dgm:cxn modelId="{E7941B37-43DE-4B5C-A44B-2984B3250C4F}" type="presParOf" srcId="{D710D906-52F2-43BD-A78F-8ED9850D9E3D}" destId="{5DCE96C0-88B0-4E51-96FE-20076A35CC2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A9DDB-A0D7-4557-BA5B-929954837E95}">
      <dsp:nvSpPr>
        <dsp:cNvPr id="0" name=""/>
        <dsp:cNvSpPr/>
      </dsp:nvSpPr>
      <dsp:spPr>
        <a:xfrm>
          <a:off x="2230409" y="0"/>
          <a:ext cx="7467021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8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4800" kern="1200" baseline="0" dirty="0">
            <a:cs typeface="B Nazanin" panose="00000400000000000000" pitchFamily="2" charset="-78"/>
          </a:endParaRPr>
        </a:p>
      </dsp:txBody>
      <dsp:txXfrm>
        <a:off x="2974201" y="18881"/>
        <a:ext cx="6704348" cy="606890"/>
      </dsp:txXfrm>
    </dsp:sp>
    <dsp:sp modelId="{211C6DE9-5045-4537-8A31-866E537B394B}">
      <dsp:nvSpPr>
        <dsp:cNvPr id="0" name=""/>
        <dsp:cNvSpPr/>
      </dsp:nvSpPr>
      <dsp:spPr>
        <a:xfrm>
          <a:off x="1672806" y="734187"/>
          <a:ext cx="7467021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4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4400" kern="1200" baseline="0" dirty="0">
            <a:cs typeface="B Nazanin" panose="00000400000000000000" pitchFamily="2" charset="-78"/>
          </a:endParaRPr>
        </a:p>
      </dsp:txBody>
      <dsp:txXfrm>
        <a:off x="2668313" y="753068"/>
        <a:ext cx="6452633" cy="606890"/>
      </dsp:txXfrm>
    </dsp:sp>
    <dsp:sp modelId="{3FD7E1A4-F50B-4B7C-9D6E-79AE32B7D4C1}">
      <dsp:nvSpPr>
        <dsp:cNvPr id="0" name=""/>
        <dsp:cNvSpPr/>
      </dsp:nvSpPr>
      <dsp:spPr>
        <a:xfrm>
          <a:off x="1115204" y="1468374"/>
          <a:ext cx="7467021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8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4800" kern="1200" baseline="0" dirty="0">
            <a:cs typeface="B Nazanin" panose="00000400000000000000" pitchFamily="2" charset="-78"/>
          </a:endParaRPr>
        </a:p>
      </dsp:txBody>
      <dsp:txXfrm>
        <a:off x="2110711" y="1487255"/>
        <a:ext cx="6452633" cy="606889"/>
      </dsp:txXfrm>
    </dsp:sp>
    <dsp:sp modelId="{66EAA7BF-93D4-49BB-8045-66E6468AA167}">
      <dsp:nvSpPr>
        <dsp:cNvPr id="0" name=""/>
        <dsp:cNvSpPr/>
      </dsp:nvSpPr>
      <dsp:spPr>
        <a:xfrm>
          <a:off x="557602" y="2202561"/>
          <a:ext cx="7467021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8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4800" kern="1200" dirty="0">
            <a:cs typeface="B Nazanin" panose="00000400000000000000" pitchFamily="2" charset="-78"/>
          </a:endParaRPr>
        </a:p>
      </dsp:txBody>
      <dsp:txXfrm>
        <a:off x="1553109" y="2221442"/>
        <a:ext cx="6452633" cy="606890"/>
      </dsp:txXfrm>
    </dsp:sp>
    <dsp:sp modelId="{EA760B27-F016-46E9-AE31-1CC9F34E0A9D}">
      <dsp:nvSpPr>
        <dsp:cNvPr id="0" name=""/>
        <dsp:cNvSpPr/>
      </dsp:nvSpPr>
      <dsp:spPr>
        <a:xfrm>
          <a:off x="0" y="2936748"/>
          <a:ext cx="7467021" cy="6446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4800" kern="1200" baseline="0" dirty="0" smtClean="0">
              <a:cs typeface="B Nazanin" panose="00000400000000000000" pitchFamily="2" charset="-78"/>
            </a:rPr>
            <a:t>جمع‌بندی</a:t>
          </a:r>
        </a:p>
      </dsp:txBody>
      <dsp:txXfrm>
        <a:off x="995507" y="2955629"/>
        <a:ext cx="6452633" cy="606889"/>
      </dsp:txXfrm>
    </dsp:sp>
    <dsp:sp modelId="{577583CD-0F8D-49B1-BDE5-BC45CE5CEC9A}">
      <dsp:nvSpPr>
        <dsp:cNvPr id="0" name=""/>
        <dsp:cNvSpPr/>
      </dsp:nvSpPr>
      <dsp:spPr>
        <a:xfrm>
          <a:off x="2230409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24689" y="470954"/>
        <a:ext cx="230463" cy="315315"/>
      </dsp:txXfrm>
    </dsp:sp>
    <dsp:sp modelId="{25943479-1080-419A-9A43-D25BC6E31682}">
      <dsp:nvSpPr>
        <dsp:cNvPr id="0" name=""/>
        <dsp:cNvSpPr/>
      </dsp:nvSpPr>
      <dsp:spPr>
        <a:xfrm>
          <a:off x="1672806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767086" y="1205141"/>
        <a:ext cx="230463" cy="315315"/>
      </dsp:txXfrm>
    </dsp:sp>
    <dsp:sp modelId="{52630FF8-03B5-42B0-BE0B-0053A613660E}">
      <dsp:nvSpPr>
        <dsp:cNvPr id="0" name=""/>
        <dsp:cNvSpPr/>
      </dsp:nvSpPr>
      <dsp:spPr>
        <a:xfrm>
          <a:off x="1115204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209484" y="1928583"/>
        <a:ext cx="230463" cy="315315"/>
      </dsp:txXfrm>
    </dsp:sp>
    <dsp:sp modelId="{58AEF054-AF21-4923-937E-3D151E225F6E}">
      <dsp:nvSpPr>
        <dsp:cNvPr id="0" name=""/>
        <dsp:cNvSpPr/>
      </dsp:nvSpPr>
      <dsp:spPr>
        <a:xfrm>
          <a:off x="557602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651882" y="2669933"/>
        <a:ext cx="230463" cy="3153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F35BA-C356-4067-B64E-7A8E9C99F7DE}">
      <dsp:nvSpPr>
        <dsp:cNvPr id="0" name=""/>
        <dsp:cNvSpPr/>
      </dsp:nvSpPr>
      <dsp:spPr>
        <a:xfrm rot="5400000">
          <a:off x="-198830" y="199488"/>
          <a:ext cx="1325537" cy="92787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100" kern="1200" dirty="0" smtClean="0">
              <a:cs typeface="+mj-cs"/>
            </a:rPr>
            <a:t>بخش اول</a:t>
          </a:r>
          <a:endParaRPr lang="en-US" sz="2100" kern="1200" baseline="0" dirty="0">
            <a:cs typeface="+mj-cs"/>
          </a:endParaRPr>
        </a:p>
      </dsp:txBody>
      <dsp:txXfrm rot="-5400000">
        <a:off x="1" y="464595"/>
        <a:ext cx="927876" cy="397661"/>
      </dsp:txXfrm>
    </dsp:sp>
    <dsp:sp modelId="{D9EA7A51-4373-49AE-B27B-BC3F5E348314}">
      <dsp:nvSpPr>
        <dsp:cNvPr id="0" name=""/>
        <dsp:cNvSpPr/>
      </dsp:nvSpPr>
      <dsp:spPr>
        <a:xfrm rot="5400000">
          <a:off x="4881853" y="-3953319"/>
          <a:ext cx="861599" cy="87695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r" defTabSz="1555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500" kern="1200" dirty="0" smtClean="0"/>
            <a:t>مدل کردن مسأله بر اساس الگوریتم ژنتیک</a:t>
          </a:r>
          <a:endParaRPr lang="en-US" sz="3500" kern="1200" dirty="0"/>
        </a:p>
      </dsp:txBody>
      <dsp:txXfrm rot="-5400000">
        <a:off x="927876" y="42718"/>
        <a:ext cx="8727494" cy="777479"/>
      </dsp:txXfrm>
    </dsp:sp>
    <dsp:sp modelId="{9336B84F-C638-4AD1-AD62-61FD9548DAE2}">
      <dsp:nvSpPr>
        <dsp:cNvPr id="0" name=""/>
        <dsp:cNvSpPr/>
      </dsp:nvSpPr>
      <dsp:spPr>
        <a:xfrm rot="5400000">
          <a:off x="-198830" y="1326761"/>
          <a:ext cx="1325537" cy="92787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100" kern="1200" dirty="0"/>
            <a:t>بخش دوم</a:t>
          </a:r>
          <a:endParaRPr lang="en-US" sz="2100" kern="1200" dirty="0"/>
        </a:p>
      </dsp:txBody>
      <dsp:txXfrm rot="-5400000">
        <a:off x="1" y="1591868"/>
        <a:ext cx="927876" cy="397661"/>
      </dsp:txXfrm>
    </dsp:sp>
    <dsp:sp modelId="{B39A4373-3AFC-4AC2-A2D4-9CBBE9056D39}">
      <dsp:nvSpPr>
        <dsp:cNvPr id="0" name=""/>
        <dsp:cNvSpPr/>
      </dsp:nvSpPr>
      <dsp:spPr>
        <a:xfrm rot="5400000">
          <a:off x="4881853" y="-2826046"/>
          <a:ext cx="861599" cy="87695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r" defTabSz="1555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500" kern="1200" dirty="0"/>
            <a:t>بررسی تابع برازندگی بر اساس چند تابع هدف</a:t>
          </a:r>
          <a:endParaRPr lang="en-US" sz="3500" kern="1200" dirty="0"/>
        </a:p>
      </dsp:txBody>
      <dsp:txXfrm rot="-5400000">
        <a:off x="927876" y="1169991"/>
        <a:ext cx="8727494" cy="777479"/>
      </dsp:txXfrm>
    </dsp:sp>
    <dsp:sp modelId="{3E8C8096-9BEC-43A5-BA5C-0E43569F50E0}">
      <dsp:nvSpPr>
        <dsp:cNvPr id="0" name=""/>
        <dsp:cNvSpPr/>
      </dsp:nvSpPr>
      <dsp:spPr>
        <a:xfrm rot="5400000">
          <a:off x="-198830" y="2454035"/>
          <a:ext cx="1325537" cy="92787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100" kern="1200" dirty="0"/>
            <a:t>بخش سوم</a:t>
          </a:r>
          <a:endParaRPr lang="en-US" sz="2100" kern="1200" dirty="0"/>
        </a:p>
      </dsp:txBody>
      <dsp:txXfrm rot="-5400000">
        <a:off x="1" y="2719142"/>
        <a:ext cx="927876" cy="397661"/>
      </dsp:txXfrm>
    </dsp:sp>
    <dsp:sp modelId="{80BE8D26-2546-44A6-97A8-EFCDA2938B72}">
      <dsp:nvSpPr>
        <dsp:cNvPr id="0" name=""/>
        <dsp:cNvSpPr/>
      </dsp:nvSpPr>
      <dsp:spPr>
        <a:xfrm rot="5400000">
          <a:off x="4881853" y="-1698773"/>
          <a:ext cx="861599" cy="87695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r" defTabSz="1555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500" kern="1200" dirty="0"/>
            <a:t>الگوریتم ترکیبی ژنتیک و فازی برای </a:t>
          </a:r>
          <a:r>
            <a:rPr lang="fa-IR" sz="3500" kern="1200" dirty="0" smtClean="0"/>
            <a:t>انتخاب گره </a:t>
          </a:r>
          <a:r>
            <a:rPr lang="fa-IR" sz="3500" kern="1200" dirty="0"/>
            <a:t>های روشن</a:t>
          </a:r>
          <a:endParaRPr lang="en-US" sz="3500" kern="1200" dirty="0"/>
        </a:p>
      </dsp:txBody>
      <dsp:txXfrm rot="-5400000">
        <a:off x="927876" y="2297264"/>
        <a:ext cx="8727494" cy="7774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5253B-E6FC-465E-AA37-2BDC43865900}">
      <dsp:nvSpPr>
        <dsp:cNvPr id="0" name=""/>
        <dsp:cNvSpPr/>
      </dsp:nvSpPr>
      <dsp:spPr>
        <a:xfrm>
          <a:off x="755846" y="590278"/>
          <a:ext cx="4053084" cy="4053084"/>
        </a:xfrm>
        <a:prstGeom prst="blockArc">
          <a:avLst>
            <a:gd name="adj1" fmla="val 12600000"/>
            <a:gd name="adj2" fmla="val 16200000"/>
            <a:gd name="adj3" fmla="val 45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0726A-0FF7-47C8-B0AE-D9499121C604}">
      <dsp:nvSpPr>
        <dsp:cNvPr id="0" name=""/>
        <dsp:cNvSpPr/>
      </dsp:nvSpPr>
      <dsp:spPr>
        <a:xfrm>
          <a:off x="755846" y="590278"/>
          <a:ext cx="4053084" cy="4053084"/>
        </a:xfrm>
        <a:prstGeom prst="blockArc">
          <a:avLst>
            <a:gd name="adj1" fmla="val 9000000"/>
            <a:gd name="adj2" fmla="val 12600000"/>
            <a:gd name="adj3" fmla="val 45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3FB10-93F7-47E0-A928-FBA6FAA78DFB}">
      <dsp:nvSpPr>
        <dsp:cNvPr id="0" name=""/>
        <dsp:cNvSpPr/>
      </dsp:nvSpPr>
      <dsp:spPr>
        <a:xfrm>
          <a:off x="755846" y="590278"/>
          <a:ext cx="4053084" cy="4053084"/>
        </a:xfrm>
        <a:prstGeom prst="blockArc">
          <a:avLst>
            <a:gd name="adj1" fmla="val 5400000"/>
            <a:gd name="adj2" fmla="val 9000000"/>
            <a:gd name="adj3" fmla="val 45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8223C-E4C5-4722-9158-052211507992}">
      <dsp:nvSpPr>
        <dsp:cNvPr id="0" name=""/>
        <dsp:cNvSpPr/>
      </dsp:nvSpPr>
      <dsp:spPr>
        <a:xfrm>
          <a:off x="688145" y="591436"/>
          <a:ext cx="4053084" cy="4053084"/>
        </a:xfrm>
        <a:prstGeom prst="blockArc">
          <a:avLst>
            <a:gd name="adj1" fmla="val 1816636"/>
            <a:gd name="adj2" fmla="val 5282479"/>
            <a:gd name="adj3" fmla="val 45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2E234-2D35-46C5-9558-F9B3F648C199}">
      <dsp:nvSpPr>
        <dsp:cNvPr id="0" name=""/>
        <dsp:cNvSpPr/>
      </dsp:nvSpPr>
      <dsp:spPr>
        <a:xfrm>
          <a:off x="723844" y="532656"/>
          <a:ext cx="4053084" cy="4053084"/>
        </a:xfrm>
        <a:prstGeom prst="blockArc">
          <a:avLst>
            <a:gd name="adj1" fmla="val 19914399"/>
            <a:gd name="adj2" fmla="val 1935997"/>
            <a:gd name="adj3" fmla="val 45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5FE18-A58D-4631-8D1E-0379379014AB}">
      <dsp:nvSpPr>
        <dsp:cNvPr id="0" name=""/>
        <dsp:cNvSpPr/>
      </dsp:nvSpPr>
      <dsp:spPr>
        <a:xfrm>
          <a:off x="755846" y="590278"/>
          <a:ext cx="4053084" cy="4053084"/>
        </a:xfrm>
        <a:prstGeom prst="blockArc">
          <a:avLst>
            <a:gd name="adj1" fmla="val 16200000"/>
            <a:gd name="adj2" fmla="val 19800000"/>
            <a:gd name="adj3" fmla="val 451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07738-E630-4E82-8CDB-6CB39DB4C3E5}">
      <dsp:nvSpPr>
        <dsp:cNvPr id="0" name=""/>
        <dsp:cNvSpPr/>
      </dsp:nvSpPr>
      <dsp:spPr>
        <a:xfrm>
          <a:off x="1772808" y="1709284"/>
          <a:ext cx="2019160" cy="18150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solidFill>
                <a:schemeClr val="tx1"/>
              </a:solidFill>
            </a:rPr>
            <a:t>ساختار الگوریتم تصمیم گیری </a:t>
          </a:r>
          <a:endParaRPr lang="en-US" sz="2300" kern="1200" dirty="0"/>
        </a:p>
      </dsp:txBody>
      <dsp:txXfrm>
        <a:off x="2068507" y="1975095"/>
        <a:ext cx="1427762" cy="1283451"/>
      </dsp:txXfrm>
    </dsp:sp>
    <dsp:sp modelId="{7C39E1F4-1251-4E73-8E86-0C731A7C5785}">
      <dsp:nvSpPr>
        <dsp:cNvPr id="0" name=""/>
        <dsp:cNvSpPr/>
      </dsp:nvSpPr>
      <dsp:spPr>
        <a:xfrm>
          <a:off x="2147112" y="742"/>
          <a:ext cx="1270551" cy="1270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dirty="0" smtClean="0">
              <a:solidFill>
                <a:schemeClr val="tx1"/>
              </a:solidFill>
            </a:rPr>
            <a:t>کروموزم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333180" y="186810"/>
        <a:ext cx="898415" cy="898415"/>
      </dsp:txXfrm>
    </dsp:sp>
    <dsp:sp modelId="{65957B66-0799-4378-84A7-7D77B97388DA}">
      <dsp:nvSpPr>
        <dsp:cNvPr id="0" name=""/>
        <dsp:cNvSpPr/>
      </dsp:nvSpPr>
      <dsp:spPr>
        <a:xfrm>
          <a:off x="3862537" y="991144"/>
          <a:ext cx="1270551" cy="1270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dirty="0" smtClean="0">
              <a:solidFill>
                <a:schemeClr val="tx1"/>
              </a:solidFill>
            </a:rPr>
            <a:t>جمعیت</a:t>
          </a:r>
          <a:r>
            <a:rPr lang="fa-IR" sz="2200" kern="1200" dirty="0" smtClean="0"/>
            <a:t> </a:t>
          </a:r>
          <a:endParaRPr lang="en-US" sz="2200" kern="1200" dirty="0"/>
        </a:p>
      </dsp:txBody>
      <dsp:txXfrm>
        <a:off x="4048605" y="1177212"/>
        <a:ext cx="898415" cy="898415"/>
      </dsp:txXfrm>
    </dsp:sp>
    <dsp:sp modelId="{C138906E-5CEC-44AF-916A-A86569246B34}">
      <dsp:nvSpPr>
        <dsp:cNvPr id="0" name=""/>
        <dsp:cNvSpPr/>
      </dsp:nvSpPr>
      <dsp:spPr>
        <a:xfrm>
          <a:off x="3790023" y="2981393"/>
          <a:ext cx="1270551" cy="1270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dirty="0" smtClean="0">
              <a:solidFill>
                <a:schemeClr val="tx1"/>
              </a:solidFill>
            </a:rPr>
            <a:t>عملگر انتخاب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76091" y="3167461"/>
        <a:ext cx="898415" cy="898415"/>
      </dsp:txXfrm>
    </dsp:sp>
    <dsp:sp modelId="{A46A5E4D-6E17-4804-8A4B-037AF65B873B}">
      <dsp:nvSpPr>
        <dsp:cNvPr id="0" name=""/>
        <dsp:cNvSpPr/>
      </dsp:nvSpPr>
      <dsp:spPr>
        <a:xfrm>
          <a:off x="2147112" y="3962347"/>
          <a:ext cx="1270551" cy="1270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dirty="0" smtClean="0">
              <a:solidFill>
                <a:schemeClr val="tx1"/>
              </a:solidFill>
            </a:rPr>
            <a:t>عملگر آمیزش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333180" y="4148415"/>
        <a:ext cx="898415" cy="898415"/>
      </dsp:txXfrm>
    </dsp:sp>
    <dsp:sp modelId="{150CF0DB-CE50-4684-82FD-A7E050FE37E4}">
      <dsp:nvSpPr>
        <dsp:cNvPr id="0" name=""/>
        <dsp:cNvSpPr/>
      </dsp:nvSpPr>
      <dsp:spPr>
        <a:xfrm>
          <a:off x="431687" y="2971946"/>
          <a:ext cx="1270551" cy="1270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dirty="0" smtClean="0">
              <a:solidFill>
                <a:schemeClr val="tx1"/>
              </a:solidFill>
            </a:rPr>
            <a:t>عملگر جهش 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617755" y="3158014"/>
        <a:ext cx="898415" cy="898415"/>
      </dsp:txXfrm>
    </dsp:sp>
    <dsp:sp modelId="{00991226-A79E-4C4B-BDBE-2506DBAD1F63}">
      <dsp:nvSpPr>
        <dsp:cNvPr id="0" name=""/>
        <dsp:cNvSpPr/>
      </dsp:nvSpPr>
      <dsp:spPr>
        <a:xfrm>
          <a:off x="431687" y="991144"/>
          <a:ext cx="1270551" cy="1270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dirty="0" smtClean="0">
              <a:solidFill>
                <a:schemeClr val="tx1"/>
              </a:solidFill>
            </a:rPr>
            <a:t>تابع برازندگی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617755" y="1177212"/>
        <a:ext cx="898415" cy="89841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F35BA-C356-4067-B64E-7A8E9C99F7DE}">
      <dsp:nvSpPr>
        <dsp:cNvPr id="0" name=""/>
        <dsp:cNvSpPr/>
      </dsp:nvSpPr>
      <dsp:spPr>
        <a:xfrm rot="5400000">
          <a:off x="-151090" y="153242"/>
          <a:ext cx="1007268" cy="7050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cs typeface="+mj-cs"/>
            </a:rPr>
            <a:t>بخش اول</a:t>
          </a:r>
          <a:endParaRPr lang="en-US" sz="1400" kern="1200" baseline="0" dirty="0">
            <a:cs typeface="+mj-cs"/>
          </a:endParaRPr>
        </a:p>
      </dsp:txBody>
      <dsp:txXfrm rot="-5400000">
        <a:off x="0" y="354696"/>
        <a:ext cx="705088" cy="302180"/>
      </dsp:txXfrm>
    </dsp:sp>
    <dsp:sp modelId="{D9EA7A51-4373-49AE-B27B-BC3F5E348314}">
      <dsp:nvSpPr>
        <dsp:cNvPr id="0" name=""/>
        <dsp:cNvSpPr/>
      </dsp:nvSpPr>
      <dsp:spPr>
        <a:xfrm rot="5400000">
          <a:off x="3875459" y="-3168219"/>
          <a:ext cx="654724" cy="6995467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r" defTabSz="13779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100" kern="1200" dirty="0" smtClean="0"/>
            <a:t>استقرار و خوشه بندی</a:t>
          </a:r>
          <a:endParaRPr lang="en-US" sz="3100" kern="1200" dirty="0"/>
        </a:p>
      </dsp:txBody>
      <dsp:txXfrm rot="-5400000">
        <a:off x="705088" y="34113"/>
        <a:ext cx="6963506" cy="590802"/>
      </dsp:txXfrm>
    </dsp:sp>
    <dsp:sp modelId="{10145630-8C26-445A-A919-2108A61BA4DC}">
      <dsp:nvSpPr>
        <dsp:cNvPr id="0" name=""/>
        <dsp:cNvSpPr/>
      </dsp:nvSpPr>
      <dsp:spPr>
        <a:xfrm rot="5400000">
          <a:off x="-151090" y="1009851"/>
          <a:ext cx="1007268" cy="7050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/>
            <a:t>بخش دوم</a:t>
          </a:r>
          <a:endParaRPr lang="en-US" sz="1400" kern="1200" dirty="0"/>
        </a:p>
      </dsp:txBody>
      <dsp:txXfrm rot="-5400000">
        <a:off x="0" y="1211305"/>
        <a:ext cx="705088" cy="302180"/>
      </dsp:txXfrm>
    </dsp:sp>
    <dsp:sp modelId="{382BA4B5-44D3-477A-AC35-CF756FED73BA}">
      <dsp:nvSpPr>
        <dsp:cNvPr id="0" name=""/>
        <dsp:cNvSpPr/>
      </dsp:nvSpPr>
      <dsp:spPr>
        <a:xfrm rot="5400000">
          <a:off x="3875459" y="-2311610"/>
          <a:ext cx="654724" cy="6995467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r" defTabSz="13779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100" kern="1200" dirty="0" smtClean="0"/>
            <a:t>کشف اهداف متحرک</a:t>
          </a:r>
          <a:endParaRPr lang="en-US" sz="3100" kern="1200" dirty="0"/>
        </a:p>
      </dsp:txBody>
      <dsp:txXfrm rot="-5400000">
        <a:off x="705088" y="890722"/>
        <a:ext cx="6963506" cy="590802"/>
      </dsp:txXfrm>
    </dsp:sp>
    <dsp:sp modelId="{4AAB771B-300B-4BB4-A6A5-D591725230F3}">
      <dsp:nvSpPr>
        <dsp:cNvPr id="0" name=""/>
        <dsp:cNvSpPr/>
      </dsp:nvSpPr>
      <dsp:spPr>
        <a:xfrm rot="5400000">
          <a:off x="-151090" y="1866460"/>
          <a:ext cx="1007268" cy="7050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/>
            <a:t>بخش سوم</a:t>
          </a:r>
          <a:endParaRPr lang="en-US" sz="1400" kern="1200" dirty="0"/>
        </a:p>
      </dsp:txBody>
      <dsp:txXfrm rot="-5400000">
        <a:off x="0" y="2067914"/>
        <a:ext cx="705088" cy="302180"/>
      </dsp:txXfrm>
    </dsp:sp>
    <dsp:sp modelId="{73159609-5369-46F9-82F6-209C3DE7B8F5}">
      <dsp:nvSpPr>
        <dsp:cNvPr id="0" name=""/>
        <dsp:cNvSpPr/>
      </dsp:nvSpPr>
      <dsp:spPr>
        <a:xfrm rot="5400000">
          <a:off x="3875459" y="-1455001"/>
          <a:ext cx="654724" cy="6995467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r" defTabSz="13779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100" kern="1200" dirty="0" smtClean="0"/>
            <a:t>ردیابی اهداف متحرک</a:t>
          </a:r>
          <a:endParaRPr lang="en-US" sz="3100" kern="1200" dirty="0"/>
        </a:p>
      </dsp:txBody>
      <dsp:txXfrm rot="-5400000">
        <a:off x="705088" y="1747331"/>
        <a:ext cx="6963506" cy="590802"/>
      </dsp:txXfrm>
    </dsp:sp>
    <dsp:sp modelId="{2CAAD4E9-6B91-4FC6-A2B0-8BB9EF4DD9CD}">
      <dsp:nvSpPr>
        <dsp:cNvPr id="0" name=""/>
        <dsp:cNvSpPr/>
      </dsp:nvSpPr>
      <dsp:spPr>
        <a:xfrm rot="5400000">
          <a:off x="-151090" y="2723069"/>
          <a:ext cx="1007268" cy="7050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/>
            <a:t>بخش چهارم</a:t>
          </a:r>
          <a:endParaRPr lang="en-US" sz="1400" kern="1200" dirty="0"/>
        </a:p>
      </dsp:txBody>
      <dsp:txXfrm rot="-5400000">
        <a:off x="0" y="2924523"/>
        <a:ext cx="705088" cy="302180"/>
      </dsp:txXfrm>
    </dsp:sp>
    <dsp:sp modelId="{F89CD7E0-AF4E-4BC4-AF3B-BF719C8944D1}">
      <dsp:nvSpPr>
        <dsp:cNvPr id="0" name=""/>
        <dsp:cNvSpPr/>
      </dsp:nvSpPr>
      <dsp:spPr>
        <a:xfrm rot="5400000">
          <a:off x="3875459" y="-598392"/>
          <a:ext cx="654724" cy="6995467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r" defTabSz="13779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3100" kern="1200" dirty="0" smtClean="0"/>
            <a:t>بازیابی اهداف متحرک</a:t>
          </a:r>
          <a:endParaRPr lang="en-US" sz="3100" kern="1200" dirty="0"/>
        </a:p>
      </dsp:txBody>
      <dsp:txXfrm rot="-5400000">
        <a:off x="705088" y="2603940"/>
        <a:ext cx="6963506" cy="5908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E7F48-690E-4768-BA10-655C56D3BF1A}">
      <dsp:nvSpPr>
        <dsp:cNvPr id="0" name=""/>
        <dsp:cNvSpPr/>
      </dsp:nvSpPr>
      <dsp:spPr>
        <a:xfrm rot="10800000">
          <a:off x="7587565" y="0"/>
          <a:ext cx="2013072" cy="637903"/>
        </a:xfrm>
        <a:prstGeom prst="homePlate">
          <a:avLst/>
        </a:prstGeom>
        <a:solidFill>
          <a:schemeClr val="bg1">
            <a:lumMod val="6500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کلیات تحقیق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7747041" y="0"/>
        <a:ext cx="1853596" cy="637903"/>
      </dsp:txXfrm>
    </dsp:sp>
    <dsp:sp modelId="{3BDEB0E7-8CB4-425D-B552-847AD497E48B}">
      <dsp:nvSpPr>
        <dsp:cNvPr id="0" name=""/>
        <dsp:cNvSpPr/>
      </dsp:nvSpPr>
      <dsp:spPr>
        <a:xfrm rot="10800000">
          <a:off x="5549121" y="0"/>
          <a:ext cx="2604764" cy="637903"/>
        </a:xfrm>
        <a:prstGeom prst="chevron">
          <a:avLst/>
        </a:prstGeom>
        <a:solidFill>
          <a:srgbClr val="0070C0"/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مرور ادبیات موضوع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5868072" y="0"/>
        <a:ext cx="1966861" cy="637903"/>
      </dsp:txXfrm>
    </dsp:sp>
    <dsp:sp modelId="{A23C86A1-D67E-4A22-9AB3-FFB23478E8B0}">
      <dsp:nvSpPr>
        <dsp:cNvPr id="0" name=""/>
        <dsp:cNvSpPr/>
      </dsp:nvSpPr>
      <dsp:spPr>
        <a:xfrm rot="10800000">
          <a:off x="3911944" y="0"/>
          <a:ext cx="220349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4230895" y="0"/>
        <a:ext cx="1565594" cy="637903"/>
      </dsp:txXfrm>
    </dsp:sp>
    <dsp:sp modelId="{AF168D24-18A0-4D90-8502-A1E29B05C57B}">
      <dsp:nvSpPr>
        <dsp:cNvPr id="0" name=""/>
        <dsp:cNvSpPr/>
      </dsp:nvSpPr>
      <dsp:spPr>
        <a:xfrm rot="10800000">
          <a:off x="1589377" y="0"/>
          <a:ext cx="2888887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ارزیابی روش پیشنهادی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1908328" y="0"/>
        <a:ext cx="2250984" cy="637903"/>
      </dsp:txXfrm>
    </dsp:sp>
    <dsp:sp modelId="{5DCE96C0-88B0-4E51-96FE-20076A35CC2D}">
      <dsp:nvSpPr>
        <dsp:cNvPr id="0" name=""/>
        <dsp:cNvSpPr/>
      </dsp:nvSpPr>
      <dsp:spPr>
        <a:xfrm rot="10800000">
          <a:off x="564" y="0"/>
          <a:ext cx="2155134" cy="63790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lvl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kern="1200" baseline="0" dirty="0" smtClean="0">
              <a:cs typeface="B Nazanin" panose="00000400000000000000" pitchFamily="2" charset="-78"/>
            </a:rPr>
            <a:t>جمع‌بندی</a:t>
          </a:r>
          <a:endParaRPr lang="en-US" sz="2200" kern="1200" baseline="0" dirty="0">
            <a:cs typeface="B Nazanin" panose="00000400000000000000" pitchFamily="2" charset="-78"/>
          </a:endParaRPr>
        </a:p>
      </dsp:txBody>
      <dsp:txXfrm rot="10800000">
        <a:off x="319515" y="0"/>
        <a:ext cx="1517231" cy="637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6FE51-D8A0-4FC6-BEE9-DF1C9A93EE00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D1CEA-A1AF-43F8-B9AC-32CA3109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6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F96114-E689-498A-858C-FAF90D665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378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8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24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3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34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4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69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23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3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34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5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97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4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0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24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9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23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55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5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78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07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37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28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776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83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71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03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98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18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F96114-E689-498A-858C-FAF90D665C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2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5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58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6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1CEA-A1AF-43F8-B9AC-32CA31097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6F4B9A-197D-40BE-989A-B0CD12CA205C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84B90B-5875-406E-872D-8715499DD9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6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17835-6C73-49CB-984C-42A204D6D7E9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DD5229-C56F-4BBE-BCB7-5B2BDA27F3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28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16823-84A0-4C4C-9597-0C4C677CFE13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3B177B-19E9-4437-932F-FDC8D44050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23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BC239-2333-48C2-B597-5F7138966335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AB3E3F-4547-4504-8415-A29B427FFB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94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B7CF7-1C87-4C86-8293-0DD29F6BC6FE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1FB9DB-23EE-484B-A346-792BD1B797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47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F148286-F2B4-4B80-840E-36C93D096151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8997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8661-3C90-4FAF-ADA7-6FCB135B7F76}" type="datetime1">
              <a:rPr lang="en-US" smtClean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a-IR" dirty="0" smtClean="0"/>
              <a:t>پوشش دهی در شبکه های حسگر بی سیم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790" y="6453386"/>
            <a:ext cx="1596292" cy="404614"/>
          </a:xfrm>
        </p:spPr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fld id="{B31E160C-10BF-4B57-B5AE-0AD5E50D85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6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B9F532-3913-4129-90C6-153CB1E0A56F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2950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56C64-096E-40FA-A6DF-E91CC787A836}" type="datetime1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4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13FF-6105-4078-B721-EE3EEE202F4D}" type="datetime1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9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992C3-518E-4974-B98A-694EEA5D1C35}" type="datetime1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C7C94-F03A-4D6D-AD58-9C5E3962DA6B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3BD0D1-1373-4D6D-9971-622F58D4C1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0049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F7C1-82FC-4616-92ED-1ADDB94C4511}" type="datetime1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6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ABDDB6-E501-4015-8B7A-C7B16D0CA3D1}" type="datetime1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6724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F3C053-64A4-4BFF-A4C1-0ABBF5BBEE15}" type="datetime1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a-IR" smtClean="0"/>
              <a:t>پوشش دهی در شبکه های حسگر بی سیم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0896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D22DC-CAA4-4E0B-A634-8FD936297CF1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58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BBDF-6975-4F70-AAEC-28FB2A20B89C}" type="datetime1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پوشش دهی در شبکه های حسگر بی سیم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160C-10BF-4B57-B5AE-0AD5E50D8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7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91E15-D30B-471A-924E-9547261126DB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AC338-3FCD-4EE9-97B0-C2C0D53EA6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493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A41F-639C-4FD3-87FE-E649D8FB7E54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C924CC-A25C-4432-A4DE-4CAA0A0D4B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46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AB327-A18A-4C14-96E2-0E8E93ADBCEA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CD9084-D4A4-4A0B-8FA0-7A65D56C9F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24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FB269-BC09-4AD5-A6A6-5E7E1C946F15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F487C6-61C0-4AFE-8B6D-F4A5C94989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34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28833-CA55-4038-AB63-617EC68D044C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171D39-C1EC-477F-AAF8-EBF7799AE2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364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72384-168B-48EC-AB0B-455CD43ED160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A9A9F-6811-4767-8999-6CC2834F52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0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35BC7-5C5A-455D-9888-17B7BABA84F7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3F2C0B-9D5E-4ACB-8738-D2267E445B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69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2A8939D6-DD28-422C-97BF-7D052A36B3E5}" type="datetime1">
              <a:rPr lang="en-US" altLang="en-US" smtClean="0"/>
              <a:t>2/5/2020</a:t>
            </a:fld>
            <a:endParaRPr lang="en-US" altLang="en-US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fa-IR" altLang="en-US" smtClean="0"/>
              <a:t>پوشش دهی در شبکه های حسگر بی سیم</a:t>
            </a:r>
            <a:endParaRPr lang="en-US" alt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anose="02020404030301010803" pitchFamily="18" charset="0"/>
              </a:defRPr>
            </a:lvl1pPr>
          </a:lstStyle>
          <a:p>
            <a:fld id="{F1BBD162-FF27-456C-A924-C89283523FE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5479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86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B Nazanin" pitchFamily="2" charset="-78"/>
        </a:defRPr>
      </a:lvl9pPr>
    </p:titleStyle>
    <p:bodyStyle>
      <a:lvl1pPr marL="342900" indent="-342900" algn="just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just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just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just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just" rtl="1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just" rtl="1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just" rtl="1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just" rtl="1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just" rtl="1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76876" y="6434595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45243EE-F317-4AF1-9EC4-4DAB9BA3FA9B}" type="datetime1">
              <a:rPr lang="en-US" altLang="en-US" smtClean="0"/>
              <a:pPr>
                <a:defRPr/>
              </a:pPr>
              <a:t>2/5/2020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algn="r">
              <a:defRPr/>
            </a:pPr>
            <a:r>
              <a:rPr lang="fa-IR" altLang="en-US" dirty="0" smtClean="0"/>
              <a:t>پوشش دهی در شبکه های حسگر بی سیم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4790" y="6446403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2"/>
                </a:solidFill>
                <a:cs typeface="B Nazanin" panose="00000400000000000000" pitchFamily="2" charset="-78"/>
              </a:defRPr>
            </a:lvl1pPr>
          </a:lstStyle>
          <a:p>
            <a:fld id="{F1BBD162-FF27-456C-A924-C89283523FEA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509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diagramData" Target="../diagrams/data2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17" Type="http://schemas.microsoft.com/office/2007/relationships/diagramDrawing" Target="../diagrams/drawing27.xml"/><Relationship Id="rId2" Type="http://schemas.openxmlformats.org/officeDocument/2006/relationships/notesSlide" Target="../notesSlides/notesSlide24.xml"/><Relationship Id="rId16" Type="http://schemas.openxmlformats.org/officeDocument/2006/relationships/diagramColors" Target="../diagrams/colors2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Relationship Id="rId14" Type="http://schemas.openxmlformats.org/officeDocument/2006/relationships/diagramLayout" Target="../diagrams/layout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image" Target="../media/image11.jpeg"/><Relationship Id="rId7" Type="http://schemas.openxmlformats.org/officeDocument/2006/relationships/diagramData" Target="../diagrams/data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11" Type="http://schemas.microsoft.com/office/2007/relationships/diagramDrawing" Target="../diagrams/drawing28.xml"/><Relationship Id="rId5" Type="http://schemas.openxmlformats.org/officeDocument/2006/relationships/image" Target="../media/image13.jpeg"/><Relationship Id="rId10" Type="http://schemas.openxmlformats.org/officeDocument/2006/relationships/diagramColors" Target="../diagrams/colors28.xml"/><Relationship Id="rId4" Type="http://schemas.openxmlformats.org/officeDocument/2006/relationships/image" Target="../media/image12.jpeg"/><Relationship Id="rId9" Type="http://schemas.openxmlformats.org/officeDocument/2006/relationships/diagramQuickStyle" Target="../diagrams/quickStyl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10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microsoft.com/office/2007/relationships/diagramDrawing" Target="../diagrams/drawing2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18.jp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10" Type="http://schemas.openxmlformats.org/officeDocument/2006/relationships/image" Target="../media/image20.jpg"/><Relationship Id="rId4" Type="http://schemas.openxmlformats.org/officeDocument/2006/relationships/diagramData" Target="../diagrams/data30.xml"/><Relationship Id="rId9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Relationship Id="rId9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Relationship Id="rId9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Relationship Id="rId9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92276" y="1557338"/>
            <a:ext cx="8780463" cy="3998912"/>
            <a:chOff x="74" y="891"/>
            <a:chExt cx="5531" cy="2519"/>
          </a:xfrm>
        </p:grpSpPr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 rot="-2700000">
              <a:off x="2006" y="1308"/>
              <a:ext cx="1690" cy="169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  <a:cs typeface="B Yagut" panose="00000400000000000000" pitchFamily="2" charset="-78"/>
              </a:endParaRPr>
            </a:p>
          </p:txBody>
        </p:sp>
        <p:pic>
          <p:nvPicPr>
            <p:cNvPr id="12295" name="Picture 7" descr="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" y="1606"/>
              <a:ext cx="1225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296" name="Group 8"/>
            <p:cNvGrpSpPr>
              <a:grpSpLocks/>
            </p:cNvGrpSpPr>
            <p:nvPr/>
          </p:nvGrpSpPr>
          <p:grpSpPr bwMode="auto">
            <a:xfrm>
              <a:off x="74" y="891"/>
              <a:ext cx="5531" cy="2519"/>
              <a:chOff x="74" y="891"/>
              <a:chExt cx="5531" cy="2519"/>
            </a:xfrm>
          </p:grpSpPr>
          <p:sp>
            <p:nvSpPr>
              <p:cNvPr id="12297" name="Freeform 9"/>
              <p:cNvSpPr>
                <a:spLocks/>
              </p:cNvSpPr>
              <p:nvPr/>
            </p:nvSpPr>
            <p:spPr bwMode="auto">
              <a:xfrm>
                <a:off x="74" y="891"/>
                <a:ext cx="2704" cy="1261"/>
              </a:xfrm>
              <a:custGeom>
                <a:avLst/>
                <a:gdLst>
                  <a:gd name="T0" fmla="*/ 1514 w 2763"/>
                  <a:gd name="T1" fmla="*/ 1250 h 1289"/>
                  <a:gd name="T2" fmla="*/ 2763 w 2763"/>
                  <a:gd name="T3" fmla="*/ 0 h 1289"/>
                  <a:gd name="T4" fmla="*/ 0 w 2763"/>
                  <a:gd name="T5" fmla="*/ 0 h 1289"/>
                  <a:gd name="T6" fmla="*/ 0 w 2763"/>
                  <a:gd name="T7" fmla="*/ 1289 h 1289"/>
                  <a:gd name="T8" fmla="*/ 1465 w 2763"/>
                  <a:gd name="T9" fmla="*/ 1289 h 1289"/>
                  <a:gd name="T10" fmla="*/ 1514 w 2763"/>
                  <a:gd name="T11" fmla="*/ 1250 h 12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63"/>
                  <a:gd name="T19" fmla="*/ 0 h 1289"/>
                  <a:gd name="T20" fmla="*/ 2763 w 2763"/>
                  <a:gd name="T21" fmla="*/ 1289 h 128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63" h="1289">
                    <a:moveTo>
                      <a:pt x="1514" y="1250"/>
                    </a:moveTo>
                    <a:lnTo>
                      <a:pt x="2763" y="0"/>
                    </a:lnTo>
                    <a:lnTo>
                      <a:pt x="0" y="0"/>
                    </a:lnTo>
                    <a:lnTo>
                      <a:pt x="0" y="1289"/>
                    </a:lnTo>
                    <a:lnTo>
                      <a:pt x="1465" y="1289"/>
                    </a:lnTo>
                    <a:lnTo>
                      <a:pt x="1514" y="1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1F497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298" name="Freeform 10"/>
              <p:cNvSpPr>
                <a:spLocks/>
              </p:cNvSpPr>
              <p:nvPr/>
            </p:nvSpPr>
            <p:spPr bwMode="auto">
              <a:xfrm rot="10800000">
                <a:off x="2914" y="2155"/>
                <a:ext cx="2691" cy="1255"/>
              </a:xfrm>
              <a:custGeom>
                <a:avLst/>
                <a:gdLst>
                  <a:gd name="T0" fmla="*/ 1514 w 2763"/>
                  <a:gd name="T1" fmla="*/ 1250 h 1289"/>
                  <a:gd name="T2" fmla="*/ 2763 w 2763"/>
                  <a:gd name="T3" fmla="*/ 0 h 1289"/>
                  <a:gd name="T4" fmla="*/ 0 w 2763"/>
                  <a:gd name="T5" fmla="*/ 0 h 1289"/>
                  <a:gd name="T6" fmla="*/ 0 w 2763"/>
                  <a:gd name="T7" fmla="*/ 1289 h 1289"/>
                  <a:gd name="T8" fmla="*/ 1465 w 2763"/>
                  <a:gd name="T9" fmla="*/ 1289 h 1289"/>
                  <a:gd name="T10" fmla="*/ 1514 w 2763"/>
                  <a:gd name="T11" fmla="*/ 1250 h 12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63"/>
                  <a:gd name="T19" fmla="*/ 0 h 1289"/>
                  <a:gd name="T20" fmla="*/ 2763 w 2763"/>
                  <a:gd name="T21" fmla="*/ 1289 h 128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63" h="1289">
                    <a:moveTo>
                      <a:pt x="1514" y="1250"/>
                    </a:moveTo>
                    <a:lnTo>
                      <a:pt x="2763" y="0"/>
                    </a:lnTo>
                    <a:lnTo>
                      <a:pt x="0" y="0"/>
                    </a:lnTo>
                    <a:lnTo>
                      <a:pt x="0" y="1289"/>
                    </a:lnTo>
                    <a:lnTo>
                      <a:pt x="1465" y="1289"/>
                    </a:lnTo>
                    <a:lnTo>
                      <a:pt x="1514" y="1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1F497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742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مستقر شدن </a:t>
            </a:r>
            <a:r>
              <a:rPr lang="fa-IR" sz="5400" dirty="0" smtClean="0">
                <a:cs typeface="B Nazanin" panose="00000400000000000000" pitchFamily="2" charset="-78"/>
              </a:rPr>
              <a:t>گره </a:t>
            </a:r>
            <a:r>
              <a:rPr lang="fa-IR" sz="5400" dirty="0">
                <a:cs typeface="B Nazanin" panose="00000400000000000000" pitchFamily="2" charset="-78"/>
              </a:rPr>
              <a:t>ها </a:t>
            </a:r>
            <a:r>
              <a:rPr lang="en-US" sz="5400" dirty="0">
                <a:cs typeface="B Nazanin" panose="00000400000000000000" pitchFamily="2" charset="-78"/>
              </a:rPr>
              <a:t>(Deployment)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30/6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9187542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مستقر شدن </a:t>
            </a:r>
            <a:r>
              <a:rPr lang="fa-IR" sz="2800" dirty="0" smtClean="0">
                <a:cs typeface="B Nazanin" panose="00000400000000000000" pitchFamily="2" charset="-78"/>
              </a:rPr>
              <a:t>گره </a:t>
            </a:r>
            <a:r>
              <a:rPr lang="fa-IR" sz="2800" dirty="0">
                <a:cs typeface="B Nazanin" panose="00000400000000000000" pitchFamily="2" charset="-78"/>
              </a:rPr>
              <a:t>ها در شبکه را می توان از دو جنبه تعداد </a:t>
            </a:r>
            <a:r>
              <a:rPr lang="fa-IR" sz="2800" dirty="0" smtClean="0">
                <a:cs typeface="B Nazanin" panose="00000400000000000000" pitchFamily="2" charset="-78"/>
              </a:rPr>
              <a:t>گره </a:t>
            </a:r>
            <a:r>
              <a:rPr lang="fa-IR" sz="2800" dirty="0">
                <a:cs typeface="B Nazanin" panose="00000400000000000000" pitchFamily="2" charset="-78"/>
              </a:rPr>
              <a:t>و قابلیت جابجایی </a:t>
            </a:r>
            <a:r>
              <a:rPr lang="fa-IR" sz="2800" dirty="0" smtClean="0">
                <a:cs typeface="B Nazanin" panose="00000400000000000000" pitchFamily="2" charset="-78"/>
              </a:rPr>
              <a:t>گره </a:t>
            </a:r>
            <a:r>
              <a:rPr lang="fa-IR" sz="2800" dirty="0">
                <a:cs typeface="B Nazanin" panose="00000400000000000000" pitchFamily="2" charset="-78"/>
              </a:rPr>
              <a:t>ها بررسی کرد.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از نظر تعداد </a:t>
            </a:r>
            <a:r>
              <a:rPr lang="fa-IR" sz="2800" dirty="0" smtClean="0">
                <a:cs typeface="B Nazanin" panose="00000400000000000000" pitchFamily="2" charset="-78"/>
              </a:rPr>
              <a:t>گره </a:t>
            </a:r>
            <a:r>
              <a:rPr lang="fa-IR" sz="2800" dirty="0">
                <a:cs typeface="B Nazanin" panose="00000400000000000000" pitchFamily="2" charset="-78"/>
              </a:rPr>
              <a:t>مستقر شدن به دو نوع </a:t>
            </a:r>
            <a:r>
              <a:rPr lang="en-US" sz="2800" dirty="0">
                <a:cs typeface="B Nazanin" panose="00000400000000000000" pitchFamily="2" charset="-78"/>
              </a:rPr>
              <a:t>Sparse Deployment</a:t>
            </a:r>
            <a:r>
              <a:rPr lang="fa-IR" sz="2800" dirty="0">
                <a:cs typeface="B Nazanin" panose="00000400000000000000" pitchFamily="2" charset="-78"/>
              </a:rPr>
              <a:t> و </a:t>
            </a:r>
            <a:r>
              <a:rPr lang="en-US" sz="2800" dirty="0">
                <a:cs typeface="B Nazanin" panose="00000400000000000000" pitchFamily="2" charset="-78"/>
              </a:rPr>
              <a:t>Dense Deployment</a:t>
            </a:r>
            <a:r>
              <a:rPr lang="fa-IR" sz="2800" dirty="0">
                <a:cs typeface="B Nazanin" panose="00000400000000000000" pitchFamily="2" charset="-78"/>
              </a:rPr>
              <a:t> تقسیم می شود.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از نظر قابلیت جابجایی </a:t>
            </a:r>
            <a:r>
              <a:rPr lang="fa-IR" sz="2400" dirty="0" smtClean="0">
                <a:cs typeface="B Nazanin" panose="00000400000000000000" pitchFamily="2" charset="-78"/>
              </a:rPr>
              <a:t>گرهها </a:t>
            </a:r>
            <a:r>
              <a:rPr lang="fa-IR" sz="2400" dirty="0">
                <a:cs typeface="B Nazanin" panose="00000400000000000000" pitchFamily="2" charset="-78"/>
              </a:rPr>
              <a:t>به دو نوع </a:t>
            </a:r>
            <a:r>
              <a:rPr lang="en-US" sz="2400" dirty="0">
                <a:cs typeface="B Nazanin" panose="00000400000000000000" pitchFamily="2" charset="-78"/>
              </a:rPr>
              <a:t>Node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en-US" sz="2400" dirty="0">
                <a:cs typeface="B Nazanin" panose="00000400000000000000" pitchFamily="2" charset="-78"/>
              </a:rPr>
              <a:t> Static</a:t>
            </a:r>
            <a:r>
              <a:rPr lang="fa-IR" sz="2400" dirty="0">
                <a:cs typeface="B Nazanin" panose="00000400000000000000" pitchFamily="2" charset="-78"/>
              </a:rPr>
              <a:t>و </a:t>
            </a:r>
            <a:r>
              <a:rPr lang="en-US" sz="2400" dirty="0">
                <a:cs typeface="B Nazanin" panose="00000400000000000000" pitchFamily="2" charset="-78"/>
              </a:rPr>
              <a:t>Mobile Node</a:t>
            </a:r>
            <a:r>
              <a:rPr lang="fa-IR" sz="2400" dirty="0">
                <a:cs typeface="B Nazanin" panose="00000400000000000000" pitchFamily="2" charset="-78"/>
              </a:rPr>
              <a:t>  تقسیم می شوند.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به طور کلی برای مستقر شدن دو روش </a:t>
            </a:r>
            <a:r>
              <a:rPr lang="en-US" sz="2400" dirty="0">
                <a:cs typeface="B Nazanin" panose="00000400000000000000" pitchFamily="2" charset="-78"/>
              </a:rPr>
              <a:t>Random Deployment</a:t>
            </a:r>
            <a:r>
              <a:rPr lang="fa-IR" sz="2400" dirty="0">
                <a:cs typeface="B Nazanin" panose="00000400000000000000" pitchFamily="2" charset="-78"/>
              </a:rPr>
              <a:t> و </a:t>
            </a:r>
            <a:r>
              <a:rPr lang="en-US" sz="2400" dirty="0">
                <a:cs typeface="B Nazanin" panose="00000400000000000000" pitchFamily="2" charset="-78"/>
              </a:rPr>
              <a:t>Deterministic Deployment</a:t>
            </a:r>
            <a:r>
              <a:rPr lang="fa-IR" sz="2400" dirty="0">
                <a:cs typeface="B Nazanin" panose="00000400000000000000" pitchFamily="2" charset="-78"/>
              </a:rPr>
              <a:t> وجود دارد </a:t>
            </a:r>
            <a:r>
              <a:rPr lang="fa-IR" sz="2400" dirty="0" smtClean="0">
                <a:cs typeface="B Nazanin" panose="00000400000000000000" pitchFamily="2" charset="-78"/>
              </a:rPr>
              <a:t>.</a:t>
            </a: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88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مستقر شدن گره ها </a:t>
            </a:r>
            <a:r>
              <a:rPr lang="en-US" sz="5400" dirty="0">
                <a:cs typeface="B Nazanin" panose="00000400000000000000" pitchFamily="2" charset="-78"/>
              </a:rPr>
              <a:t>(Deployment)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30/6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385249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80" y="2286000"/>
            <a:ext cx="7624040" cy="3581400"/>
          </a:xfrm>
        </p:spPr>
      </p:pic>
    </p:spTree>
    <p:extLst>
      <p:ext uri="{BB962C8B-B14F-4D97-AF65-F5344CB8AC3E}">
        <p14:creationId xmlns:p14="http://schemas.microsoft.com/office/powerpoint/2010/main" val="409192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 fontScale="90000"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انواع </a:t>
            </a:r>
            <a:r>
              <a:rPr lang="fa-IR" sz="5400" dirty="0" smtClean="0">
                <a:cs typeface="B Nazanin" panose="00000400000000000000" pitchFamily="2" charset="-78"/>
              </a:rPr>
              <a:t>گره </a:t>
            </a:r>
            <a:r>
              <a:rPr lang="fa-IR" sz="5400" dirty="0">
                <a:cs typeface="B Nazanin" panose="00000400000000000000" pitchFamily="2" charset="-78"/>
              </a:rPr>
              <a:t>حسگر </a:t>
            </a:r>
            <a:r>
              <a:rPr lang="en-US" sz="5400" dirty="0">
                <a:cs typeface="B Nazanin" panose="00000400000000000000" pitchFamily="2" charset="-78"/>
              </a:rPr>
              <a:t>(Sensor Node Types)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30/7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401262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در شبکه های حسگر </a:t>
            </a: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ها به دو نوع همگن</a:t>
            </a:r>
            <a:r>
              <a:rPr lang="en-US" sz="2400" dirty="0">
                <a:cs typeface="B Nazanin" panose="00000400000000000000" pitchFamily="2" charset="-78"/>
              </a:rPr>
              <a:t>(Homogenous) </a:t>
            </a:r>
            <a:r>
              <a:rPr lang="fa-IR" sz="2400" dirty="0">
                <a:cs typeface="B Nazanin" panose="00000400000000000000" pitchFamily="2" charset="-78"/>
              </a:rPr>
              <a:t> و ناهمگن</a:t>
            </a:r>
            <a:r>
              <a:rPr lang="en-US" sz="2400" dirty="0">
                <a:cs typeface="B Nazanin" panose="00000400000000000000" pitchFamily="2" charset="-78"/>
              </a:rPr>
              <a:t>  </a:t>
            </a:r>
            <a:r>
              <a:rPr lang="fa-IR" sz="2400" dirty="0">
                <a:cs typeface="B Nazanin" panose="00000400000000000000" pitchFamily="2" charset="-78"/>
              </a:rPr>
              <a:t>  </a:t>
            </a:r>
            <a:r>
              <a:rPr lang="en-US" sz="2400" dirty="0">
                <a:cs typeface="B Nazanin" panose="00000400000000000000" pitchFamily="2" charset="-78"/>
              </a:rPr>
              <a:t>(Heterogeneous) </a:t>
            </a:r>
            <a:r>
              <a:rPr lang="fa-IR" sz="2400" dirty="0">
                <a:cs typeface="B Nazanin" panose="00000400000000000000" pitchFamily="2" charset="-78"/>
              </a:rPr>
              <a:t> تقسیم می شوند 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های همگن از لحاظ برد حسگری و برد ارسال یکسان هستند 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الگوریتم پوشش دهی که در یک شبکه با </a:t>
            </a: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های ناهمگن قابل استفاده است در شبکه های همگن نیز قابل استفاده خواهد بود.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در شبکه ناهمگن </a:t>
            </a: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های با برد بیشتر به عنوان </a:t>
            </a:r>
            <a:r>
              <a:rPr lang="en-US" sz="2400" dirty="0">
                <a:cs typeface="B Nazanin" panose="00000400000000000000" pitchFamily="2" charset="-78"/>
              </a:rPr>
              <a:t>Cluster Head</a:t>
            </a:r>
            <a:r>
              <a:rPr lang="fa-IR" sz="2400" dirty="0">
                <a:cs typeface="B Nazanin" panose="00000400000000000000" pitchFamily="2" charset="-78"/>
              </a:rPr>
              <a:t> انتخاب می شوند</a:t>
            </a:r>
            <a:r>
              <a:rPr lang="fa-IR" sz="2800" dirty="0">
                <a:cs typeface="B Nazanin" panose="00000400000000000000" pitchFamily="2" charset="-78"/>
              </a:rPr>
              <a:t>.</a:t>
            </a:r>
          </a:p>
          <a:p>
            <a:pPr marL="0" indent="0" algn="just" rtl="1">
              <a:buNone/>
            </a:pPr>
            <a:endParaRPr lang="fa-IR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593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 fontScale="90000"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 انواع گره حسگر </a:t>
            </a:r>
            <a:r>
              <a:rPr lang="en-US" sz="5400" dirty="0" smtClean="0">
                <a:cs typeface="B Nazanin" panose="00000400000000000000" pitchFamily="2" charset="-78"/>
              </a:rPr>
              <a:t>(Sensor Node Types)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30/7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798922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87" y="2286000"/>
            <a:ext cx="7424625" cy="3581400"/>
          </a:xfrm>
        </p:spPr>
      </p:pic>
    </p:spTree>
    <p:extLst>
      <p:ext uri="{BB962C8B-B14F-4D97-AF65-F5344CB8AC3E}">
        <p14:creationId xmlns:p14="http://schemas.microsoft.com/office/powerpoint/2010/main" val="200853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پیاده</a:t>
            </a:r>
            <a:r>
              <a:rPr lang="fa-IR" sz="5400" baseline="-25000" dirty="0">
                <a:cs typeface="B Nazanin" panose="00000400000000000000" pitchFamily="2" charset="-78"/>
              </a:rPr>
              <a:t> </a:t>
            </a:r>
            <a:r>
              <a:rPr lang="fa-IR" sz="5400" dirty="0">
                <a:cs typeface="B Nazanin" panose="00000400000000000000" pitchFamily="2" charset="-78"/>
              </a:rPr>
              <a:t>سازی الگوریتم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30/8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66959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پس از مستقر شدن </a:t>
            </a: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ها باید الگوریتم پوشش دهی اجرا و پوشش دهی بررسی شود.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الگوریتم می تواند توزیع شده </a:t>
            </a:r>
            <a:r>
              <a:rPr lang="en-US" sz="2400" dirty="0">
                <a:cs typeface="B Nazanin" panose="00000400000000000000" pitchFamily="2" charset="-78"/>
              </a:rPr>
              <a:t>(Distributed)</a:t>
            </a:r>
            <a:r>
              <a:rPr lang="fa-IR" sz="2400" dirty="0">
                <a:cs typeface="B Nazanin" panose="00000400000000000000" pitchFamily="2" charset="-78"/>
              </a:rPr>
              <a:t> و یا متمرکز </a:t>
            </a:r>
            <a:r>
              <a:rPr lang="en-US" sz="2400" dirty="0">
                <a:cs typeface="B Nazanin" panose="00000400000000000000" pitchFamily="2" charset="-78"/>
              </a:rPr>
              <a:t>(Centralized)</a:t>
            </a:r>
            <a:r>
              <a:rPr lang="fa-IR" sz="2400" dirty="0">
                <a:cs typeface="B Nazanin" panose="00000400000000000000" pitchFamily="2" charset="-78"/>
              </a:rPr>
              <a:t> باشد .</a:t>
            </a:r>
            <a:endParaRPr lang="en-US" sz="2400" dirty="0"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برای مثال </a:t>
            </a:r>
            <a:r>
              <a:rPr lang="fa-IR" sz="2400" dirty="0" smtClean="0">
                <a:cs typeface="B Nazanin" panose="00000400000000000000" pitchFamily="2" charset="-78"/>
              </a:rPr>
              <a:t>یک الگوریتم </a:t>
            </a:r>
            <a:r>
              <a:rPr lang="fa-IR" sz="2400" dirty="0">
                <a:cs typeface="B Nazanin" panose="00000400000000000000" pitchFamily="2" charset="-78"/>
              </a:rPr>
              <a:t>متمرکز در </a:t>
            </a:r>
            <a:r>
              <a:rPr lang="en-US" sz="2400" dirty="0">
                <a:cs typeface="B Nazanin" panose="00000400000000000000" pitchFamily="2" charset="-78"/>
              </a:rPr>
              <a:t>Base Station</a:t>
            </a:r>
            <a:r>
              <a:rPr lang="fa-IR" sz="2400" dirty="0">
                <a:cs typeface="B Nazanin" panose="00000400000000000000" pitchFamily="2" charset="-78"/>
              </a:rPr>
              <a:t> با اطلاعات دریافت شده بررسی می کند که کدام </a:t>
            </a: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ها به حالت </a:t>
            </a:r>
            <a:r>
              <a:rPr lang="en-US" sz="2400" dirty="0">
                <a:cs typeface="B Nazanin" panose="00000400000000000000" pitchFamily="2" charset="-78"/>
              </a:rPr>
              <a:t>Sleep</a:t>
            </a:r>
            <a:r>
              <a:rPr lang="fa-IR" sz="2400" dirty="0">
                <a:cs typeface="B Nazanin" panose="00000400000000000000" pitchFamily="2" charset="-78"/>
              </a:rPr>
              <a:t> بروند 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الگوریتم </a:t>
            </a:r>
            <a:r>
              <a:rPr lang="en-US" sz="2400" dirty="0" smtClean="0">
                <a:cs typeface="B Nazanin" panose="00000400000000000000" pitchFamily="2" charset="-78"/>
              </a:rPr>
              <a:t>LPNA</a:t>
            </a:r>
            <a:r>
              <a:rPr lang="fa-IR" sz="2400" dirty="0" smtClean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یک الگوریتم توزیع شده است که در آن هر </a:t>
            </a:r>
            <a:r>
              <a:rPr lang="fa-IR" sz="2400" dirty="0" smtClean="0">
                <a:cs typeface="B Nazanin" panose="00000400000000000000" pitchFamily="2" charset="-78"/>
              </a:rPr>
              <a:t>گره زمانی که هدف از محدوده خارج شود به گره های همسایه اطلاع رسانی می کند.</a:t>
            </a: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798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پیاده</a:t>
            </a:r>
            <a:r>
              <a:rPr lang="fa-IR" sz="5400" baseline="-25000" dirty="0">
                <a:cs typeface="B Nazanin" panose="00000400000000000000" pitchFamily="2" charset="-78"/>
              </a:rPr>
              <a:t> </a:t>
            </a:r>
            <a:r>
              <a:rPr lang="fa-IR" sz="5400" dirty="0">
                <a:cs typeface="B Nazanin" panose="00000400000000000000" pitchFamily="2" charset="-78"/>
              </a:rPr>
              <a:t>سازی الگوریتم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30/8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4313201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19675"/>
            <a:ext cx="9601200" cy="3314050"/>
          </a:xfrm>
        </p:spPr>
      </p:pic>
    </p:spTree>
    <p:extLst>
      <p:ext uri="{BB962C8B-B14F-4D97-AF65-F5344CB8AC3E}">
        <p14:creationId xmlns:p14="http://schemas.microsoft.com/office/powerpoint/2010/main" val="33354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چهارچوب راهکار ارائه </a:t>
            </a:r>
            <a:r>
              <a:rPr lang="fa-IR" sz="5400" dirty="0" smtClean="0">
                <a:cs typeface="B Nazanin" panose="00000400000000000000" pitchFamily="2" charset="-78"/>
              </a:rPr>
              <a:t>شد</a:t>
            </a:r>
            <a:r>
              <a:rPr lang="fa-IR" sz="5400" dirty="0">
                <a:cs typeface="B Nazanin" panose="00000400000000000000" pitchFamily="2" charset="-78"/>
              </a:rPr>
              <a:t>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30/9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به طور کلی این پژوهش به دو فاز تقسیم بندی شده است.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فاز اول طراحی یک الگوریتم بهینه برای تصمیم گیری وضعیت گره ها.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به منظور به حداکثر رساندن طول عمر شبکه، فقط مجموعه ای از گره های حسگر منتخب، از مجموعه تمامی گره ها برای نظارت بر اهداف فعال می شوند. 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فاز دوم انجام عمل ردیابی اهداف متحرک با استفاده از الگوریتم تصمیم گیری پیشنهادی .</a:t>
            </a:r>
          </a:p>
        </p:txBody>
      </p:sp>
    </p:spTree>
    <p:extLst>
      <p:ext uri="{BB962C8B-B14F-4D97-AF65-F5344CB8AC3E}">
        <p14:creationId xmlns:p14="http://schemas.microsoft.com/office/powerpoint/2010/main" val="173803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بخش های مورد </a:t>
            </a:r>
            <a:r>
              <a:rPr lang="fa-IR" sz="5400" dirty="0" smtClean="0">
                <a:cs typeface="B Nazanin" panose="00000400000000000000" pitchFamily="2" charset="-78"/>
              </a:rPr>
              <a:t>بررسی در فاز اول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30/10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590450"/>
              </p:ext>
            </p:extLst>
          </p:nvPr>
        </p:nvGraphicFramePr>
        <p:xfrm>
          <a:off x="2638697" y="2457889"/>
          <a:ext cx="7067006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128018"/>
              </p:ext>
            </p:extLst>
          </p:nvPr>
        </p:nvGraphicFramePr>
        <p:xfrm>
          <a:off x="1371597" y="2286000"/>
          <a:ext cx="9697431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4F35BA-C356-4067-B64E-7A8E9C99F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4F35BA-C356-4067-B64E-7A8E9C99F7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EA7A51-4373-49AE-B27B-BC3F5E348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D9EA7A51-4373-49AE-B27B-BC3F5E348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36B84F-C638-4AD1-AD62-61FD9548D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9336B84F-C638-4AD1-AD62-61FD9548D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9A4373-3AFC-4AC2-A2D4-9CBBE9056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39A4373-3AFC-4AC2-A2D4-9CBBE9056D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8C8096-9BEC-43A5-BA5C-0E43569F5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3E8C8096-9BEC-43A5-BA5C-0E43569F50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BE8D26-2546-44A6-97A8-EFCDA2938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80BE8D26-2546-44A6-97A8-EFCDA2938B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just" rtl="1"/>
            <a:r>
              <a:rPr lang="fa-IR" sz="5400" dirty="0" smtClean="0"/>
              <a:t>مدل </a:t>
            </a:r>
            <a:r>
              <a:rPr lang="fa-IR" sz="5400" dirty="0"/>
              <a:t>کردن مسأله بر اساس الگوریتم ژنتیک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anose="00000400000000000000" pitchFamily="2" charset="-78"/>
              </a:rPr>
              <a:t>یک </a:t>
            </a:r>
            <a:r>
              <a:rPr lang="fa-IR" sz="2400" dirty="0">
                <a:cs typeface="B Nazanin" panose="00000400000000000000" pitchFamily="2" charset="-78"/>
              </a:rPr>
              <a:t>شبکه حسگر بی سیم با گره های ثابت در نظر </a:t>
            </a:r>
            <a:r>
              <a:rPr lang="fa-IR" sz="2400" dirty="0" smtClean="0">
                <a:cs typeface="B Nazanin" panose="00000400000000000000" pitchFamily="2" charset="-78"/>
              </a:rPr>
              <a:t>بگیرید </a:t>
            </a:r>
            <a:endParaRPr lang="en-US" sz="2400" dirty="0"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هر </a:t>
            </a:r>
            <a:r>
              <a:rPr lang="fa-IR" sz="2400" dirty="0" smtClean="0">
                <a:cs typeface="B Nazanin" panose="00000400000000000000" pitchFamily="2" charset="-78"/>
              </a:rPr>
              <a:t>گره </a:t>
            </a:r>
            <a:r>
              <a:rPr lang="fa-IR" sz="2400" dirty="0">
                <a:cs typeface="B Nazanin" panose="00000400000000000000" pitchFamily="2" charset="-78"/>
              </a:rPr>
              <a:t>حسگر </a:t>
            </a:r>
            <a:r>
              <a:rPr lang="fa-IR" sz="2400" dirty="0" smtClean="0">
                <a:cs typeface="B Nazanin" panose="00000400000000000000" pitchFamily="2" charset="-78"/>
              </a:rPr>
              <a:t>می تواند </a:t>
            </a:r>
            <a:r>
              <a:rPr lang="fa-IR" sz="2400" dirty="0">
                <a:cs typeface="B Nazanin" panose="00000400000000000000" pitchFamily="2" charset="-78"/>
              </a:rPr>
              <a:t>با گره هایی که در برد رادیویی اش قرار </a:t>
            </a:r>
            <a:r>
              <a:rPr lang="fa-IR" sz="2400" dirty="0" smtClean="0">
                <a:cs typeface="B Nazanin" panose="00000400000000000000" pitchFamily="2" charset="-78"/>
              </a:rPr>
              <a:t>دارد </a:t>
            </a:r>
            <a:r>
              <a:rPr lang="fa-IR" sz="2400" dirty="0">
                <a:cs typeface="B Nazanin" panose="00000400000000000000" pitchFamily="2" charset="-78"/>
              </a:rPr>
              <a:t>انتقال داده داشته </a:t>
            </a:r>
            <a:r>
              <a:rPr lang="fa-IR" sz="2400" dirty="0" smtClean="0">
                <a:cs typeface="B Nazanin" panose="00000400000000000000" pitchFamily="2" charset="-78"/>
              </a:rPr>
              <a:t>باشد توان </a:t>
            </a:r>
            <a:r>
              <a:rPr lang="fa-IR" sz="2400" dirty="0">
                <a:cs typeface="B Nazanin" panose="00000400000000000000" pitchFamily="2" charset="-78"/>
              </a:rPr>
              <a:t>حسگر ها متغییر و حداکثر برد رادیویی گره های </a:t>
            </a:r>
            <a:r>
              <a:rPr lang="fa-IR" sz="2400" dirty="0" smtClean="0">
                <a:cs typeface="B Nazanin" panose="00000400000000000000" pitchFamily="2" charset="-78"/>
              </a:rPr>
              <a:t>حسگر یکسان </a:t>
            </a:r>
            <a:r>
              <a:rPr lang="fa-IR" sz="2400" dirty="0">
                <a:cs typeface="B Nazanin" panose="00000400000000000000" pitchFamily="2" charset="-78"/>
              </a:rPr>
              <a:t>است</a:t>
            </a:r>
            <a:endParaRPr lang="fa-IR" sz="2400" b="1" dirty="0">
              <a:latin typeface="Times New Roman" panose="02020603050405020304" pitchFamily="18" charset="0"/>
              <a:ea typeface="Batang" panose="02030600000101010101" pitchFamily="18" charset="-127"/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anose="00000400000000000000" pitchFamily="2" charset="-78"/>
              </a:rPr>
              <a:t>هدف در فاز اول این پژوهش انتخاب </a:t>
            </a:r>
            <a:r>
              <a:rPr lang="fa-IR" sz="2400" dirty="0">
                <a:cs typeface="B Nazanin" panose="00000400000000000000" pitchFamily="2" charset="-78"/>
              </a:rPr>
              <a:t>گره های روشن </a:t>
            </a:r>
            <a:r>
              <a:rPr lang="fa-IR" sz="2400" dirty="0" smtClean="0">
                <a:cs typeface="B Nazanin" panose="00000400000000000000" pitchFamily="2" charset="-78"/>
              </a:rPr>
              <a:t>می باشد</a:t>
            </a:r>
            <a:r>
              <a:rPr lang="fa-IR" sz="2400" dirty="0">
                <a:cs typeface="B Nazanin" panose="00000400000000000000" pitchFamily="2" charset="-78"/>
              </a:rPr>
              <a:t>. برای این </a:t>
            </a:r>
            <a:r>
              <a:rPr lang="fa-IR" sz="2400" dirty="0" smtClean="0">
                <a:cs typeface="B Nazanin" panose="00000400000000000000" pitchFamily="2" charset="-78"/>
              </a:rPr>
              <a:t>منظور </a:t>
            </a:r>
            <a:r>
              <a:rPr lang="fa-IR" sz="2400" dirty="0">
                <a:cs typeface="B Nazanin" panose="00000400000000000000" pitchFamily="2" charset="-78"/>
              </a:rPr>
              <a:t>شبکه حسگر بیسیم را به صورت یک گراف و برای هر گره یک شماره منحصر به فرد در نظر گرفته </a:t>
            </a:r>
            <a:r>
              <a:rPr lang="fa-IR" sz="2400" dirty="0" smtClean="0">
                <a:cs typeface="B Nazanin" panose="00000400000000000000" pitchFamily="2" charset="-78"/>
              </a:rPr>
              <a:t>می شود</a:t>
            </a:r>
          </a:p>
          <a:p>
            <a:pPr algn="just" rtl="1">
              <a:buFont typeface="Arial" panose="020B0604020202020204" pitchFamily="34" charset="0"/>
              <a:buChar char="•"/>
            </a:pPr>
            <a:endParaRPr lang="fa-IR" sz="2400" dirty="0" smtClean="0"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endParaRPr lang="fa-IR" sz="2400" dirty="0" smtClean="0"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45" y="4577841"/>
            <a:ext cx="6747510" cy="1055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4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مولفه های تابع برازندگی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30/12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742950" marR="0" indent="-285750" algn="r" rtl="1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  <a:tabLst>
                    <a:tab pos="822960" algn="l"/>
                    <a:tab pos="457200" algn="l"/>
                  </a:tabLst>
                </a:pPr>
                <a:r>
                  <a:rPr lang="fa-IR" sz="2400" dirty="0" smtClean="0"/>
                  <a:t>مجموع گره های روشن</a:t>
                </a:r>
              </a:p>
              <a:p>
                <a:pPr marL="457200" marR="0" indent="0" algn="l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None/>
                  <a:tabLst>
                    <a:tab pos="82296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742950" indent="-285750" algn="r" rtl="1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  <a:tabLst>
                    <a:tab pos="822960" algn="l"/>
                    <a:tab pos="457200" algn="l"/>
                  </a:tabLst>
                </a:pPr>
                <a:r>
                  <a:rPr lang="fa-IR" sz="2400" dirty="0"/>
                  <a:t>مجموع اهداف پوشش داده شده توسط سنسورهای انتخابی</a:t>
                </a:r>
                <a:endParaRPr lang="en-US" sz="2400" dirty="0" smtClean="0"/>
              </a:p>
              <a:p>
                <a:pPr marL="457200" indent="0" algn="l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None/>
                  <a:tabLst>
                    <a:tab pos="82296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𝑐𝑜𝑠𝑡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𝜆𝛺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a-IR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t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0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110720" y="1776184"/>
            <a:ext cx="8427679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a-I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Comic Sans MS" pitchFamily="66" charset="0"/>
                <a:ea typeface="+mn-ea"/>
                <a:cs typeface="Arial" charset="0"/>
              </a:defRPr>
            </a:lvl9pPr>
          </a:lstStyle>
          <a:p>
            <a:pPr lvl="0" algn="ctr" rtl="1" eaLnBrk="0" hangingPunct="0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رساله ارشد رشته مهندسي کامپیوتر – گرایش معماری سیستم های کامپیوتری</a:t>
            </a:r>
          </a:p>
          <a:p>
            <a:pPr lvl="0" algn="ctr" rtl="1" eaLnBrk="0" hangingPunct="0"/>
            <a:endParaRPr lang="fa-IR" sz="2200" dirty="0">
              <a:solidFill>
                <a:schemeClr val="tx2"/>
              </a:solidFill>
              <a:latin typeface="+mn-lt"/>
              <a:cs typeface="B Nazanin" panose="00000400000000000000" pitchFamily="2" charset="-78"/>
            </a:endParaRPr>
          </a:p>
          <a:p>
            <a:pPr algn="ctr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یک روش بهبود یافته برای کشف و ردیابی اهداف متحرک در شبکه های حسگر بی سیم</a:t>
            </a:r>
          </a:p>
          <a:p>
            <a:pPr algn="ctr" rtl="1"/>
            <a:endParaRPr lang="fa-IR" sz="2200" dirty="0">
              <a:solidFill>
                <a:schemeClr val="tx2"/>
              </a:solidFill>
              <a:latin typeface="+mn-lt"/>
              <a:cs typeface="B Nazanin" panose="00000400000000000000" pitchFamily="2" charset="-78"/>
            </a:endParaRPr>
          </a:p>
          <a:p>
            <a:pPr algn="ctr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ارائه دهنده: محمدعلی رهنما</a:t>
            </a:r>
            <a:b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</a:br>
            <a:endParaRPr lang="fa-IR" sz="2200" dirty="0">
              <a:solidFill>
                <a:schemeClr val="tx2"/>
              </a:solidFill>
              <a:latin typeface="+mn-lt"/>
              <a:cs typeface="B Nazanin" panose="00000400000000000000" pitchFamily="2" charset="-78"/>
            </a:endParaRPr>
          </a:p>
          <a:p>
            <a:pPr algn="ctr" rtl="1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استاد راهنما: جناب آقای دکتر محمدی</a:t>
            </a:r>
          </a:p>
          <a:p>
            <a:pPr algn="ctr" rtl="1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استاد مشاور:  جناب آقای دکتر ستاری</a:t>
            </a:r>
          </a:p>
          <a:p>
            <a:pPr algn="ctr" rtl="1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 </a:t>
            </a:r>
          </a:p>
          <a:p>
            <a:pPr algn="ctr" rtl="1"/>
            <a:r>
              <a:rPr lang="fa-IR" sz="2200" dirty="0">
                <a:solidFill>
                  <a:schemeClr val="tx2"/>
                </a:solidFill>
                <a:latin typeface="+mn-lt"/>
                <a:cs typeface="B Nazanin" panose="00000400000000000000" pitchFamily="2" charset="-78"/>
              </a:rPr>
              <a:t>داوران محترم: جناب آقای دکتر عابدی، سرکار خانم دکتر قزوینی</a:t>
            </a:r>
          </a:p>
        </p:txBody>
      </p:sp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7337" y="165891"/>
            <a:ext cx="1214446" cy="146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117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مولفه های تابع برازندگی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30/12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46811"/>
                <a:ext cx="9601200" cy="3581400"/>
              </a:xfrm>
            </p:spPr>
            <p:txBody>
              <a:bodyPr>
                <a:normAutofit/>
              </a:bodyPr>
              <a:lstStyle/>
              <a:p>
                <a:pPr marL="742950" marR="0" indent="-285750" algn="r" rtl="1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  <a:tabLst>
                    <a:tab pos="822960" algn="l"/>
                    <a:tab pos="457200" algn="l"/>
                  </a:tabLst>
                </a:pPr>
                <a:r>
                  <a:rPr lang="fa-IR" sz="2400" dirty="0" smtClean="0"/>
                  <a:t>میزان </a:t>
                </a:r>
                <a:r>
                  <a:rPr lang="fa-IR" sz="2400" dirty="0"/>
                  <a:t>پوشش سنسورها توسط </a:t>
                </a:r>
                <a:r>
                  <a:rPr lang="fa-IR" sz="2400" dirty="0" smtClean="0"/>
                  <a:t>یکدیگر</a:t>
                </a:r>
                <a:endParaRPr lang="en-US" sz="2400" dirty="0" smtClean="0"/>
              </a:p>
              <a:p>
                <a:pPr marL="457200" indent="0" algn="l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None/>
                  <a:tabLst>
                    <a:tab pos="82296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𝑐𝑜𝑠𝑡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 marL="742950" indent="-285750" algn="r" rtl="1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  <a:tabLst>
                    <a:tab pos="822960" algn="l"/>
                    <a:tab pos="457200" algn="l"/>
                  </a:tabLst>
                </a:pPr>
                <a:r>
                  <a:rPr lang="fa-IR" sz="2400" dirty="0" smtClean="0">
                    <a:cs typeface="B Nazanin" panose="00000400000000000000" pitchFamily="2" charset="-78"/>
                  </a:rPr>
                  <a:t>کمترین میزان</a:t>
                </a:r>
                <a:r>
                  <a:rPr lang="en-US" sz="2400" dirty="0" smtClean="0">
                    <a:cs typeface="B Nazanin" panose="00000400000000000000" pitchFamily="2" charset="-78"/>
                  </a:rPr>
                  <a:t> </a:t>
                </a:r>
                <a:r>
                  <a:rPr lang="fa-IR" sz="2400" dirty="0" smtClean="0">
                    <a:cs typeface="B Nazanin" panose="00000400000000000000" pitchFamily="2" charset="-78"/>
                  </a:rPr>
                  <a:t> مصرف انرژی</a:t>
                </a:r>
                <a:endParaRPr lang="en-US" sz="2400" dirty="0"/>
              </a:p>
              <a:p>
                <a:pPr marL="457200" indent="0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None/>
                  <a:tabLst>
                    <a:tab pos="822960" algn="l"/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Maximize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742950" marR="0" indent="-285750" algn="r" rtl="1">
                  <a:lnSpc>
                    <a:spcPct val="115000"/>
                  </a:lnSpc>
                  <a:spcBef>
                    <a:spcPts val="18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  <a:tabLst>
                    <a:tab pos="822960" algn="l"/>
                    <a:tab pos="457200" algn="l"/>
                  </a:tabLst>
                </a:pPr>
                <a:endParaRPr lang="en-US" sz="2400" b="1" dirty="0">
                  <a:latin typeface="Calibri" panose="020F0502020204030204" pitchFamily="34" charset="0"/>
                  <a:ea typeface="Times New Roman" panose="02020603050405020304" pitchFamily="18" charset="0"/>
                  <a:cs typeface="B Titr" panose="000007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46811"/>
                <a:ext cx="9601200" cy="3581400"/>
              </a:xfrm>
              <a:blipFill>
                <a:blip r:embed="rId8"/>
                <a:stretch>
                  <a:fillRect t="-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8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محاسبه تابع برازندگی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30/13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46811"/>
                <a:ext cx="9601200" cy="3581400"/>
              </a:xfrm>
            </p:spPr>
            <p:txBody>
              <a:bodyPr>
                <a:normAutofit/>
              </a:bodyPr>
              <a:lstStyle/>
              <a:p>
                <a:pPr algn="just" rtl="1">
                  <a:buFont typeface="Arial" panose="020B0604020202020204" pitchFamily="34" charset="0"/>
                  <a:buChar char="•"/>
                </a:pPr>
                <a:r>
                  <a:rPr lang="fa-IR" sz="2200" dirty="0">
                    <a:cs typeface="B Nazanin" panose="00000400000000000000" pitchFamily="2" charset="-78"/>
                  </a:rPr>
                  <a:t>بر اساس این روابط تابع برازندگی نهایی به شکل زیر می باشد . بر اساس این رابطه </a:t>
                </a:r>
                <a:r>
                  <a:rPr lang="en-US" sz="2200" dirty="0">
                    <a:cs typeface="B Nazanin" panose="00000400000000000000" pitchFamily="2" charset="-78"/>
                  </a:rPr>
                  <a:t>K</a:t>
                </a:r>
                <a:r>
                  <a:rPr lang="fa-IR" sz="2200" dirty="0">
                    <a:cs typeface="B Nazanin" panose="00000400000000000000" pitchFamily="2" charset="-78"/>
                  </a:rPr>
                  <a:t> تعداد اهداف متحرک و </a:t>
                </a:r>
                <a:r>
                  <a:rPr lang="en-US" sz="2200" dirty="0">
                    <a:cs typeface="B Nazanin" panose="00000400000000000000" pitchFamily="2" charset="-78"/>
                  </a:rPr>
                  <a:t>N</a:t>
                </a:r>
                <a:r>
                  <a:rPr lang="fa-IR" sz="2200" dirty="0">
                    <a:cs typeface="B Nazanin" panose="00000400000000000000" pitchFamily="2" charset="-78"/>
                  </a:rPr>
                  <a:t> تعداد </a:t>
                </a:r>
                <a:r>
                  <a:rPr lang="fa-IR" sz="2200" dirty="0" smtClean="0">
                    <a:cs typeface="B Nazanin" panose="00000400000000000000" pitchFamily="2" charset="-78"/>
                  </a:rPr>
                  <a:t>گره ها و </a:t>
                </a:r>
                <a:r>
                  <a:rPr lang="en-US" sz="2200" dirty="0">
                    <a:cs typeface="B Nazanin" panose="00000400000000000000" pitchFamily="2" charset="-78"/>
                  </a:rPr>
                  <a:t>w1,w2,w3,w4</a:t>
                </a:r>
                <a:r>
                  <a:rPr lang="fa-IR" sz="2200" dirty="0">
                    <a:cs typeface="B Nazanin" panose="00000400000000000000" pitchFamily="2" charset="-78"/>
                  </a:rPr>
                  <a:t> ضرایب </a:t>
                </a:r>
                <a:r>
                  <a:rPr lang="fa-IR" sz="2200" dirty="0" smtClean="0">
                    <a:cs typeface="B Nazanin" panose="00000400000000000000" pitchFamily="2" charset="-78"/>
                  </a:rPr>
                  <a:t>ارزش دهی به هر مولفه </a:t>
                </a:r>
                <a:r>
                  <a:rPr lang="fa-IR" sz="2200" dirty="0">
                    <a:cs typeface="B Nazanin" panose="00000400000000000000" pitchFamily="2" charset="-78"/>
                  </a:rPr>
                  <a:t>می باشد که مجموع این ضرایب باید برابر یک باشد .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𝐹𝑖𝑡𝑛𝑒𝑠𝑠</m:t>
                    </m:r>
                    <m:r>
                      <a:rPr lang="en-US" sz="22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 ×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naryPr>
                              <m:sub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𝑖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=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g</m:t>
                                    </m:r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 ×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𝑐𝑜𝑠𝑡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𝜆𝛺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3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×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g</m:t>
                                        </m:r>
                                        <m:r>
                                          <a:rPr lang="en-US" sz="2200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sz="2200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×</m:t>
                                    </m:r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𝑐𝑜𝑠𝑡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𝑆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𝛺</m:t>
                                </m:r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 +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4</m:t>
                        </m:r>
                        <m:r>
                          <a:rPr lang="en-US" sz="22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×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𝑀𝐼𝑁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𝑀𝐴𝑋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fa-IR" sz="2200" dirty="0" smtClean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46811"/>
                <a:ext cx="9601200" cy="3581400"/>
              </a:xfrm>
              <a:blipFill>
                <a:blip r:embed="rId8"/>
                <a:stretch>
                  <a:fillRect l="-1587" t="-2555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6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الگوریتم </a:t>
            </a:r>
            <a:r>
              <a:rPr lang="fa-IR" sz="5400" dirty="0" smtClean="0">
                <a:cs typeface="B Nazanin" panose="00000400000000000000" pitchFamily="2" charset="-78"/>
              </a:rPr>
              <a:t>ژنتیک 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</a:t>
            </a:r>
            <a:r>
              <a:rPr lang="fa-IR" dirty="0"/>
              <a:t>4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4" name="Content Placeholder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254062"/>
              </p:ext>
            </p:extLst>
          </p:nvPr>
        </p:nvGraphicFramePr>
        <p:xfrm>
          <a:off x="1371600" y="1219744"/>
          <a:ext cx="5564777" cy="523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7607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استفاده از منطق فازی در روش پیشنهادی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</a:t>
            </a:r>
            <a:r>
              <a:rPr lang="fa-IR" dirty="0"/>
              <a:t>5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46811"/>
                <a:ext cx="9601200" cy="3581400"/>
              </a:xfrm>
            </p:spPr>
            <p:txBody>
              <a:bodyPr>
                <a:normAutofit/>
              </a:bodyPr>
              <a:lstStyle/>
              <a:p>
                <a:pPr algn="just" rtl="1">
                  <a:buFont typeface="Arial" panose="020B0604020202020204" pitchFamily="34" charset="0"/>
                  <a:buChar char="•"/>
                </a:pPr>
                <a:r>
                  <a:rPr lang="fa-IR" dirty="0" smtClean="0"/>
                  <a:t>بر </a:t>
                </a:r>
                <a:r>
                  <a:rPr lang="fa-IR" dirty="0"/>
                  <a:t>اساس این رابطه </a:t>
                </a:r>
                <a:r>
                  <a:rPr lang="fa-IR" dirty="0" smtClean="0"/>
                  <a:t>صورت مقدار برازندگی بهترین </a:t>
                </a:r>
                <a:r>
                  <a:rPr lang="fa-IR" dirty="0"/>
                  <a:t>کروموزوم است و مخرج این رابطه نشان‌دهنده </a:t>
                </a:r>
                <a:r>
                  <a:rPr lang="fa-IR" dirty="0" smtClean="0"/>
                  <a:t>مجموع مقدار برازندگی کرومزوم ها است بنابراین </a:t>
                </a:r>
                <a:r>
                  <a:rPr lang="fa-IR" dirty="0"/>
                  <a:t>هر چه این رابطه مقدار کمتری داشته باشد میزان جهش افزایش میابد زیرا فاصله زیادی بین بهترین مقدار </a:t>
                </a:r>
                <a:r>
                  <a:rPr lang="fa-IR" dirty="0" smtClean="0"/>
                  <a:t>برازندگی کروموزوم </a:t>
                </a:r>
                <a:r>
                  <a:rPr lang="fa-IR" dirty="0"/>
                  <a:t>های دیگر وجود </a:t>
                </a:r>
                <a:r>
                  <a:rPr lang="fa-IR" dirty="0" smtClean="0"/>
                  <a:t>دارد</a:t>
                </a:r>
              </a:p>
              <a:p>
                <a:pPr algn="just" rtl="1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𝑏𝑒𝑠𝑡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𝑝𝑜𝑝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fa-IR" dirty="0" smtClean="0">
                    <a:cs typeface="+mj-cs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46811"/>
                <a:ext cx="9601200" cy="3581400"/>
              </a:xfrm>
              <a:blipFill>
                <a:blip r:embed="rId8"/>
                <a:stretch>
                  <a:fillRect l="-1270" t="-2044"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57692"/>
              </p:ext>
            </p:extLst>
          </p:nvPr>
        </p:nvGraphicFramePr>
        <p:xfrm>
          <a:off x="5943598" y="3381646"/>
          <a:ext cx="4751613" cy="259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1">
                  <a:extLst>
                    <a:ext uri="{9D8B030D-6E8A-4147-A177-3AD203B41FA5}">
                      <a16:colId xmlns:a16="http://schemas.microsoft.com/office/drawing/2014/main" val="3084696897"/>
                    </a:ext>
                  </a:extLst>
                </a:gridCol>
                <a:gridCol w="1825536">
                  <a:extLst>
                    <a:ext uri="{9D8B030D-6E8A-4147-A177-3AD203B41FA5}">
                      <a16:colId xmlns:a16="http://schemas.microsoft.com/office/drawing/2014/main" val="2397809083"/>
                    </a:ext>
                  </a:extLst>
                </a:gridCol>
                <a:gridCol w="1342206">
                  <a:extLst>
                    <a:ext uri="{9D8B030D-6E8A-4147-A177-3AD203B41FA5}">
                      <a16:colId xmlns:a16="http://schemas.microsoft.com/office/drawing/2014/main" val="411992567"/>
                    </a:ext>
                  </a:extLst>
                </a:gridCol>
              </a:tblGrid>
              <a:tr h="519902"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مقدار</a:t>
                      </a:r>
                      <a:r>
                        <a:rPr lang="fa-IR" baseline="0" dirty="0" smtClean="0"/>
                        <a:t> </a:t>
                      </a:r>
                      <a:r>
                        <a:rPr lang="en-US" baseline="0" dirty="0" smtClean="0"/>
                        <a:t> 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وضعیت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نرخ</a:t>
                      </a:r>
                      <a:r>
                        <a:rPr lang="fa-IR" baseline="0" dirty="0" smtClean="0"/>
                        <a:t> جهش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2796"/>
                  </a:ext>
                </a:extLst>
              </a:tr>
              <a:tr h="51990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0≤D≤0.25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خیلی کم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80 درصد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361359"/>
                  </a:ext>
                </a:extLst>
              </a:tr>
              <a:tr h="51990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0.25≤D≤0.5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کم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60 درصد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656345"/>
                  </a:ext>
                </a:extLst>
              </a:tr>
              <a:tr h="51990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0.5≤D≤0.0.75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متوسط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40 درصد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54174"/>
                  </a:ext>
                </a:extLst>
              </a:tr>
              <a:tr h="51990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0.75≤D≤1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زیاد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 smtClean="0"/>
                        <a:t>20</a:t>
                      </a:r>
                      <a:r>
                        <a:rPr lang="fa-IR" baseline="0" dirty="0" smtClean="0"/>
                        <a:t> درصد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89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بخش های مورد </a:t>
            </a:r>
            <a:r>
              <a:rPr lang="fa-IR" sz="5400" dirty="0" smtClean="0">
                <a:cs typeface="B Nazanin" panose="00000400000000000000" pitchFamily="2" charset="-78"/>
              </a:rPr>
              <a:t>بررسی در فاز دوم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</a:t>
            </a:r>
            <a:r>
              <a:rPr lang="fa-IR" dirty="0"/>
              <a:t>6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590450"/>
              </p:ext>
            </p:extLst>
          </p:nvPr>
        </p:nvGraphicFramePr>
        <p:xfrm>
          <a:off x="2638697" y="2457889"/>
          <a:ext cx="7067006" cy="363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996550"/>
              </p:ext>
            </p:extLst>
          </p:nvPr>
        </p:nvGraphicFramePr>
        <p:xfrm>
          <a:off x="2321922" y="2507963"/>
          <a:ext cx="77005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89463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4F35BA-C356-4067-B64E-7A8E9C99F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4F35BA-C356-4067-B64E-7A8E9C99F7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EA7A51-4373-49AE-B27B-BC3F5E348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D9EA7A51-4373-49AE-B27B-BC3F5E348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145630-8C26-445A-A919-2108A61BA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10145630-8C26-445A-A919-2108A61BA4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2BA4B5-44D3-477A-AC35-CF756FED73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82BA4B5-44D3-477A-AC35-CF756FED73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AB771B-300B-4BB4-A6A5-D59172523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4AAB771B-300B-4BB4-A6A5-D591725230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159609-5369-46F9-82F6-209C3DE7B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73159609-5369-46F9-82F6-209C3DE7B8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AAD4E9-6B91-4FC6-A2B0-8BB9EF4DD9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2CAAD4E9-6B91-4FC6-A2B0-8BB9EF4DD9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9CD7E0-AF4E-4BC4-AF3B-BF719C894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F89CD7E0-AF4E-4BC4-AF3B-BF719C894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0" y="1511367"/>
            <a:ext cx="4448364" cy="4458264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0" y="1511367"/>
            <a:ext cx="4448364" cy="4458263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0" y="1511366"/>
            <a:ext cx="4448364" cy="445826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40" y="1511366"/>
            <a:ext cx="4448364" cy="445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استقرار و خوشه بندی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</a:t>
            </a:r>
            <a:r>
              <a:rPr lang="fa-IR" dirty="0"/>
              <a:t>7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3154" y="2246811"/>
            <a:ext cx="5329646" cy="3581400"/>
          </a:xfrm>
        </p:spPr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 smtClean="0">
                <a:cs typeface="B Nazanin" panose="00000400000000000000" pitchFamily="2" charset="-78"/>
              </a:rPr>
              <a:t>در مرحله اول گره های مرزی در محیط مستقر          می شوند.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 smtClean="0">
                <a:cs typeface="B Nazanin" panose="00000400000000000000" pitchFamily="2" charset="-78"/>
              </a:rPr>
              <a:t>در مرحله دوم گره های داخلی در محیط به صورت تصادفی پخش می شوند.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 smtClean="0">
                <a:cs typeface="B Nazanin" panose="00000400000000000000" pitchFamily="2" charset="-78"/>
              </a:rPr>
              <a:t>در ﻣﺮﺣﻠﻪ سوم ﻋﻤﻞ </a:t>
            </a:r>
            <a:r>
              <a:rPr lang="fa-IR" sz="2200" dirty="0">
                <a:cs typeface="B Nazanin" panose="00000400000000000000" pitchFamily="2" charset="-78"/>
              </a:rPr>
              <a:t>ﺧﻮﺷﻪﺑﻨﺪى </a:t>
            </a:r>
            <a:r>
              <a:rPr lang="fa-IR" sz="2200" dirty="0" smtClean="0">
                <a:cs typeface="B Nazanin" panose="00000400000000000000" pitchFamily="2" charset="-78"/>
              </a:rPr>
              <a:t>ﻣﻄﺎﺑﻖ </a:t>
            </a:r>
            <a:r>
              <a:rPr lang="fa-IR" sz="2200" dirty="0">
                <a:cs typeface="B Nazanin" panose="00000400000000000000" pitchFamily="2" charset="-78"/>
              </a:rPr>
              <a:t>ﺑﺎ پروتكل ﺧﻮﺷﻪﺑﻨﺪى</a:t>
            </a:r>
            <a:r>
              <a:rPr lang="en-US" sz="2200" dirty="0">
                <a:cs typeface="B Nazanin" panose="00000400000000000000" pitchFamily="2" charset="-78"/>
              </a:rPr>
              <a:t>LEACH </a:t>
            </a:r>
            <a:r>
              <a:rPr lang="fa-IR" sz="2200" dirty="0">
                <a:cs typeface="B Nazanin" panose="00000400000000000000" pitchFamily="2" charset="-78"/>
              </a:rPr>
              <a:t> اﻧﺠﺎم </a:t>
            </a:r>
            <a:r>
              <a:rPr lang="fa-IR" sz="2200" dirty="0" smtClean="0">
                <a:cs typeface="B Nazanin" panose="00000400000000000000" pitchFamily="2" charset="-78"/>
              </a:rPr>
              <a:t>ﻣﻰشود</a:t>
            </a:r>
            <a:r>
              <a:rPr lang="fa-IR" sz="2200" dirty="0" smtClean="0">
                <a:cs typeface="B Nazanin" panose="00000400000000000000" pitchFamily="2" charset="-78"/>
              </a:rPr>
              <a:t>.</a:t>
            </a:r>
            <a:r>
              <a:rPr lang="en-US" sz="2200" dirty="0" smtClean="0">
                <a:cs typeface="B Nazanin" panose="00000400000000000000" pitchFamily="2" charset="-78"/>
              </a:rPr>
              <a:t>  </a:t>
            </a:r>
            <a:endParaRPr lang="fa-IR" sz="2200" dirty="0" smtClean="0">
              <a:cs typeface="B Nazanin" panose="00000400000000000000" pitchFamily="2" charset="-78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 smtClean="0">
                <a:cs typeface="B Nazanin" panose="00000400000000000000" pitchFamily="2" charset="-78"/>
              </a:rPr>
              <a:t>در مرحله چهارم گره ها به عضویت نزدیک ترین سرخوشه در می آیند.</a:t>
            </a:r>
            <a:endParaRPr lang="en-US" sz="2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612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4" y="1794855"/>
            <a:ext cx="4486180" cy="4033356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4" y="1794855"/>
            <a:ext cx="4486180" cy="403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کشف و ردیابی </a:t>
            </a:r>
            <a:r>
              <a:rPr lang="fa-IR" sz="5400" dirty="0" smtClean="0">
                <a:cs typeface="B Nazanin" panose="00000400000000000000" pitchFamily="2" charset="-78"/>
              </a:rPr>
              <a:t>اهداف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</a:t>
            </a:r>
            <a:r>
              <a:rPr lang="fa-IR" dirty="0"/>
              <a:t>8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970" y="2246811"/>
            <a:ext cx="5291830" cy="3581400"/>
          </a:xfrm>
        </p:spPr>
        <p:txBody>
          <a:bodyPr>
            <a:normAutofit lnSpcReduction="10000"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با نزدیک شدن یک هدف به محیط این هدف توسط گره های مرزی کشف خواهد شد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پس از کشف هدف به نزدیک سرخوشه اطلاع </a:t>
            </a:r>
            <a:r>
              <a:rPr lang="fa-IR" sz="2200" dirty="0" smtClean="0">
                <a:cs typeface="B Nazanin" panose="00000400000000000000" pitchFamily="2" charset="-78"/>
              </a:rPr>
              <a:t>داده       </a:t>
            </a:r>
            <a:r>
              <a:rPr lang="fa-IR" sz="2200" dirty="0">
                <a:cs typeface="B Nazanin" panose="00000400000000000000" pitchFamily="2" charset="-78"/>
              </a:rPr>
              <a:t>می شود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سرخوشه با فعال سازی تمامی گره های خوشه خود اطلاعات دقیق اهداف جدید را برای ایستگاه مرکزی ارسال می کند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ایستگاه با دریافت این اطلاعات و به کمک الگوریتم تصمیم گیری وضعیت جدید گره ها را به آنها سرخوشه اطلاع می دهد</a:t>
            </a:r>
          </a:p>
        </p:txBody>
      </p:sp>
      <p:pic>
        <p:nvPicPr>
          <p:cNvPr id="13" name="Content Placeholder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90" y="1794855"/>
            <a:ext cx="4448364" cy="40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06" y="1794855"/>
            <a:ext cx="4448364" cy="403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بازیابی اهداف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30/19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7837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970" y="2246811"/>
            <a:ext cx="5291830" cy="3581400"/>
          </a:xfrm>
        </p:spPr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ﺑﺎزﻳﺎﺑﻰ ﻫﺪف در این پژوهش شامل ﺳﻪ ﻣﺮﺣﻠﻪ است ﻛﻪ در ﺻﻮرﺗﻰ ﻛﻪ ﮔﺮهﻫﺎ در ﻣﺮﺣﻠﻪ اول ﻣﻮﻓﻖ ﺑﻪ ﺑﺎزﻳﺎﺑﻰ ﻫﺪف ﻧﺸﻮﻧﺪ، ﻣﺮاﺣﻞ دوم و ﺳﻮم اﺟﺮا ﻣﻰﺷﻮﻧﺪ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ﻣﺮﺣﻠﻪ اول: بازیابی به کمک شعاع ماکزیمم حسگر ها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مرحله دوم: بازیابی به کمک گره های مرزی خوشه های همسایه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مرحله سوم: بازیابی به کمک فعالسازی گره های همسایه</a:t>
            </a:r>
          </a:p>
          <a:p>
            <a:pPr algn="just" rtl="1">
              <a:buFont typeface="Arial" panose="020B0604020202020204" pitchFamily="34" charset="0"/>
              <a:buChar char="•"/>
            </a:pPr>
            <a:endParaRPr lang="fa-IR" sz="2200" dirty="0">
              <a:cs typeface="B Nazanin" panose="00000400000000000000" pitchFamily="2" charset="-78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06" y="1794855"/>
            <a:ext cx="4448364" cy="4033356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06" y="1794855"/>
            <a:ext cx="4448364" cy="40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ارزیابی الگوریتم </a:t>
            </a:r>
            <a:r>
              <a:rPr lang="fa-IR" sz="5400" dirty="0" smtClean="0">
                <a:cs typeface="B Nazanin" panose="00000400000000000000" pitchFamily="2" charset="-78"/>
              </a:rPr>
              <a:t>تصمیم گیری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30/20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747657" y="2285999"/>
            <a:ext cx="5225532" cy="3581401"/>
          </a:xfrm>
        </p:spPr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 </a:t>
            </a:r>
            <a:r>
              <a:rPr lang="fa-IR" dirty="0">
                <a:cs typeface="+mj-cs"/>
              </a:rPr>
              <a:t>برای ارزیابی الگوریتم تصمیم گیری در روش پیشنهادی ابتدا نتایج را با استفاده از الگوریتم پیشنهادی و سپس با استفاده از الگوریتم ژنتیک </a:t>
            </a:r>
            <a:r>
              <a:rPr lang="fa-IR" dirty="0" smtClean="0">
                <a:cs typeface="+mj-cs"/>
              </a:rPr>
              <a:t>و </a:t>
            </a:r>
            <a:r>
              <a:rPr lang="fa-IR" dirty="0">
                <a:cs typeface="+mj-cs"/>
              </a:rPr>
              <a:t>الگوریتم ژنتیک فازی پیشنهادی ازمایشاتی انجام شده .</a:t>
            </a:r>
            <a:endParaRPr lang="en-US" dirty="0">
              <a:cs typeface="+mj-cs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dirty="0">
                <a:cs typeface="+mj-cs"/>
              </a:rPr>
              <a:t>پارامترهای به کار رفته در الگوریتم ژنتیک به صورت زیر میباشند:</a:t>
            </a:r>
            <a:endParaRPr lang="en-US" dirty="0">
              <a:cs typeface="+mj-cs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Pop_size</a:t>
            </a:r>
            <a:r>
              <a:rPr lang="fa-IR" dirty="0">
                <a:cs typeface="+mj-cs"/>
              </a:rPr>
              <a:t>: تعداد جمعیت اولیه برابر 20 کروموزوم در نظر گرفته شده است.</a:t>
            </a:r>
            <a:endParaRPr lang="en-US" dirty="0">
              <a:cs typeface="+mj-cs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Generation</a:t>
            </a:r>
            <a:r>
              <a:rPr lang="fa-IR" dirty="0">
                <a:cs typeface="+mj-cs"/>
              </a:rPr>
              <a:t>: بیشترین تعداد تکرار برابر </a:t>
            </a:r>
            <a:r>
              <a:rPr lang="fa-IR" dirty="0" smtClean="0">
                <a:cs typeface="+mj-cs"/>
              </a:rPr>
              <a:t>50 </a:t>
            </a:r>
            <a:r>
              <a:rPr lang="fa-IR" dirty="0">
                <a:cs typeface="+mj-cs"/>
              </a:rPr>
              <a:t>در نظر گرفته شده است </a:t>
            </a:r>
            <a:endParaRPr lang="en-US" dirty="0">
              <a:cs typeface="+mj-cs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endParaRPr lang="fa-IR" dirty="0">
              <a:latin typeface="Cambria" panose="02040503050406030204" pitchFamily="18" charset="0"/>
              <a:ea typeface="Times New Roman" panose="02020603050405020304" pitchFamily="18" charset="0"/>
              <a:cs typeface="+mj-cs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8057041"/>
              </p:ext>
            </p:extLst>
          </p:nvPr>
        </p:nvGraphicFramePr>
        <p:xfrm>
          <a:off x="1194790" y="2222499"/>
          <a:ext cx="4448176" cy="315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88">
                  <a:extLst>
                    <a:ext uri="{9D8B030D-6E8A-4147-A177-3AD203B41FA5}">
                      <a16:colId xmlns:a16="http://schemas.microsoft.com/office/drawing/2014/main" val="281009399"/>
                    </a:ext>
                  </a:extLst>
                </a:gridCol>
                <a:gridCol w="2224088">
                  <a:extLst>
                    <a:ext uri="{9D8B030D-6E8A-4147-A177-3AD203B41FA5}">
                      <a16:colId xmlns:a16="http://schemas.microsoft.com/office/drawing/2014/main" val="2099468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نام پارامتر</a:t>
                      </a:r>
                      <a:endParaRPr lang="en-US" sz="1600" spc="75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مقدار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154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تعداد گره های حسگر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350</a:t>
                      </a:r>
                      <a:r>
                        <a:rPr lang="en-US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,</a:t>
                      </a: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300</a:t>
                      </a:r>
                      <a:r>
                        <a:rPr lang="en-US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,</a:t>
                      </a: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250</a:t>
                      </a:r>
                      <a:r>
                        <a:rPr lang="en-US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,</a:t>
                      </a: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200</a:t>
                      </a:r>
                      <a:r>
                        <a:rPr lang="en-US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,</a:t>
                      </a: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150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46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تعداد اهداف متحرک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75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32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W1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0.3</a:t>
                      </a:r>
                      <a:endParaRPr lang="en-US" sz="1600" spc="75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215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W2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0.2</a:t>
                      </a:r>
                      <a:endParaRPr lang="en-US" sz="1600" spc="75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69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W3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0.2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158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W4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0.3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048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1" spc="75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اندازه فضای قرار گیری گره ها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spc="75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500</a:t>
                      </a:r>
                      <a:r>
                        <a:rPr lang="en-US" sz="1600" spc="75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×</a:t>
                      </a:r>
                      <a:r>
                        <a:rPr lang="fa-IR" sz="1600" spc="75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B Lotus" panose="00000400000000000000" pitchFamily="2" charset="-78"/>
                        </a:rPr>
                        <a:t>500</a:t>
                      </a:r>
                      <a:endParaRPr lang="en-US" sz="1600" spc="75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Lotus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00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2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نتایج ارزیابی </a:t>
            </a:r>
            <a:r>
              <a:rPr lang="fa-IR" sz="5400" dirty="0">
                <a:cs typeface="B Nazanin" panose="00000400000000000000" pitchFamily="2" charset="-78"/>
              </a:rPr>
              <a:t>الگوریتم تصمیم گیری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/>
              <a:t>مقایسه مصرف انرژی با 150 گره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/>
              <a:t>مقایسه </a:t>
            </a:r>
            <a:r>
              <a:rPr lang="fa-IR" sz="2400" dirty="0" smtClean="0"/>
              <a:t>میزان برازندگی با 150 گره</a:t>
            </a:r>
            <a:endParaRPr lang="fa-IR" sz="2400" dirty="0"/>
          </a:p>
        </p:txBody>
      </p:sp>
      <p:pic>
        <p:nvPicPr>
          <p:cNvPr id="9" name="Content Placeholder 8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211" y="2640986"/>
            <a:ext cx="4448175" cy="333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625" y="2640985"/>
            <a:ext cx="4448175" cy="3336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62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6000" dirty="0" smtClean="0">
                <a:cs typeface="B Nazanin" panose="00000400000000000000" pitchFamily="2" charset="-78"/>
              </a:rPr>
              <a:t>فهرست مطالب</a:t>
            </a:r>
            <a:endParaRPr lang="en-US" sz="6000" dirty="0">
              <a:cs typeface="B Nazanin" panose="00000400000000000000" pitchFamily="2" charset="-78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006380"/>
              </p:ext>
            </p:extLst>
          </p:nvPr>
        </p:nvGraphicFramePr>
        <p:xfrm>
          <a:off x="1371597" y="2286000"/>
          <a:ext cx="9697431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74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3A9DDB-A0D7-4557-BA5B-929954837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5D3A9DDB-A0D7-4557-BA5B-929954837E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77583CD-0F8D-49B1-BDE5-BC45CE5CE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77583CD-0F8D-49B1-BDE5-BC45CE5CE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1C6DE9-5045-4537-8A31-866E537B3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211C6DE9-5045-4537-8A31-866E537B3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943479-1080-419A-9A43-D25BC6E316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25943479-1080-419A-9A43-D25BC6E316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D7E1A4-F50B-4B7C-9D6E-79AE32B7D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3FD7E1A4-F50B-4B7C-9D6E-79AE32B7D4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630FF8-03B5-42B0-BE0B-0053A6136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52630FF8-03B5-42B0-BE0B-0053A6136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EAA7BF-93D4-49BB-8045-66E6468AA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66EAA7BF-93D4-49BB-8045-66E6468AA1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AEF054-AF21-4923-937E-3D151E225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58AEF054-AF21-4923-937E-3D151E225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760B27-F016-46E9-AE31-1CC9F34E0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A760B27-F016-46E9-AE31-1CC9F34E0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نتایج ارزیابی </a:t>
            </a:r>
            <a:r>
              <a:rPr lang="fa-IR" sz="5400" dirty="0">
                <a:cs typeface="B Nazanin" panose="00000400000000000000" pitchFamily="2" charset="-78"/>
              </a:rPr>
              <a:t>الگوریتم تصمیم گیری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/>
              <a:t>مقایسه مصرف انرژی با 200 گره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/>
              <a:t>مقایسه </a:t>
            </a:r>
            <a:r>
              <a:rPr lang="fa-IR" sz="2400" dirty="0" smtClean="0"/>
              <a:t>میزان برازندگی با 200 گره</a:t>
            </a:r>
            <a:endParaRPr lang="fa-IR" sz="2400" dirty="0"/>
          </a:p>
        </p:txBody>
      </p:sp>
      <p:pic>
        <p:nvPicPr>
          <p:cNvPr id="11" name="Content Placeholder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211" y="2640986"/>
            <a:ext cx="4448175" cy="333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1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625" y="2640986"/>
            <a:ext cx="4448175" cy="3336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4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نتایج ارزیابی </a:t>
            </a:r>
            <a:r>
              <a:rPr lang="fa-IR" sz="5400" dirty="0">
                <a:cs typeface="B Nazanin" panose="00000400000000000000" pitchFamily="2" charset="-78"/>
              </a:rPr>
              <a:t>الگوریتم تصمیم گیری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/>
              <a:t>مقایسه مصرف انرژی با 250 گره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/>
              <a:t>مقایسه </a:t>
            </a:r>
            <a:r>
              <a:rPr lang="fa-IR" sz="2400" dirty="0" smtClean="0"/>
              <a:t>میزان برازندگی با 250 گره</a:t>
            </a:r>
            <a:endParaRPr lang="fa-IR" sz="2400" dirty="0"/>
          </a:p>
        </p:txBody>
      </p:sp>
      <p:pic>
        <p:nvPicPr>
          <p:cNvPr id="9" name="Content Placeholder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211" y="2640986"/>
            <a:ext cx="4448175" cy="333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10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625" y="2640986"/>
            <a:ext cx="4448175" cy="3336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42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نتایج ارزیابی </a:t>
            </a:r>
            <a:r>
              <a:rPr lang="fa-IR" sz="5400" dirty="0">
                <a:cs typeface="B Nazanin" panose="00000400000000000000" pitchFamily="2" charset="-78"/>
              </a:rPr>
              <a:t>الگوریتم تصمیم گیری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/>
              <a:t>مقایسه مصرف انرژی با 300 گره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/>
              <a:t>مقایسه </a:t>
            </a:r>
            <a:r>
              <a:rPr lang="fa-IR" sz="2400" dirty="0" smtClean="0"/>
              <a:t>میزان برازندگی با 300 گره</a:t>
            </a:r>
            <a:endParaRPr lang="fa-IR" sz="2400" dirty="0"/>
          </a:p>
        </p:txBody>
      </p:sp>
      <p:pic>
        <p:nvPicPr>
          <p:cNvPr id="11" name="Content Placeholder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211" y="2645569"/>
            <a:ext cx="4448175" cy="333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12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625" y="2645569"/>
            <a:ext cx="4448175" cy="3336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39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نتایج ارزیابی </a:t>
            </a:r>
            <a:r>
              <a:rPr lang="fa-IR" sz="5400" dirty="0">
                <a:cs typeface="B Nazanin" panose="00000400000000000000" pitchFamily="2" charset="-78"/>
              </a:rPr>
              <a:t>الگوریتم تصمیم گیری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/>
              <a:t>مقایسه مصرف انرژی با 350 گره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Content Placeholder 8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03" y="2645569"/>
            <a:ext cx="4448175" cy="33361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/>
              <a:t>مقایسه </a:t>
            </a:r>
            <a:r>
              <a:rPr lang="fa-IR" sz="2400" dirty="0" smtClean="0"/>
              <a:t>میزان برازندگی با </a:t>
            </a:r>
            <a:r>
              <a:rPr lang="fa-IR" sz="2400" dirty="0"/>
              <a:t>350 </a:t>
            </a:r>
            <a:r>
              <a:rPr lang="fa-IR" sz="2400" dirty="0" smtClean="0"/>
              <a:t>گره</a:t>
            </a:r>
            <a:endParaRPr lang="fa-IR" sz="2400" dirty="0"/>
          </a:p>
        </p:txBody>
      </p:sp>
      <p:pic>
        <p:nvPicPr>
          <p:cNvPr id="9" name="Content Placeholder 7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2645569"/>
            <a:ext cx="4448175" cy="3336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93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ارزیابی الگوریتم ردیابی هدف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30/23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30537" y="2285999"/>
            <a:ext cx="5042652" cy="3581401"/>
          </a:xfrm>
        </p:spPr>
        <p:txBody>
          <a:bodyPr/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dirty="0">
                <a:cs typeface="+mj-cs"/>
              </a:rPr>
              <a:t>برای ارزیابی الگوریتم ردیابی هدف در روش پیشنهادی ابتدا شبیه سازی با استفاده از الگوریتم پیشنهادی و سپس با استفاده از الگوریتم </a:t>
            </a:r>
            <a:r>
              <a:rPr lang="en-US" dirty="0" smtClean="0">
                <a:cs typeface="+mj-cs"/>
              </a:rPr>
              <a:t>LPNA</a:t>
            </a:r>
            <a:r>
              <a:rPr lang="fa-IR">
                <a:cs typeface="+mj-cs"/>
              </a:rPr>
              <a:t> </a:t>
            </a:r>
            <a:r>
              <a:rPr lang="fa-IR" smtClean="0">
                <a:cs typeface="+mj-cs"/>
              </a:rPr>
              <a:t>انجام </a:t>
            </a:r>
            <a:r>
              <a:rPr lang="fa-IR" dirty="0">
                <a:cs typeface="+mj-cs"/>
              </a:rPr>
              <a:t>شده است. </a:t>
            </a:r>
            <a:endParaRPr lang="fa-IR" dirty="0" smtClean="0">
              <a:cs typeface="+mj-cs"/>
            </a:endParaRP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dirty="0" smtClean="0">
                <a:cs typeface="+mj-cs"/>
              </a:rPr>
              <a:t>برای </a:t>
            </a:r>
            <a:r>
              <a:rPr lang="fa-IR" dirty="0">
                <a:cs typeface="+mj-cs"/>
              </a:rPr>
              <a:t>شبیه­سازی بهتر و نزدیک به واقعیت ملزم به استفاده از یک­سری فرضیات بودیم که تمامی آن­ها در جدول </a:t>
            </a:r>
            <a:r>
              <a:rPr lang="fa-IR" dirty="0" smtClean="0">
                <a:cs typeface="+mj-cs"/>
              </a:rPr>
              <a:t>روبرو قابل </a:t>
            </a:r>
            <a:r>
              <a:rPr lang="fa-IR" dirty="0">
                <a:cs typeface="+mj-cs"/>
              </a:rPr>
              <a:t>مشاهده است این فرضیات براساس مشخصات گره </a:t>
            </a:r>
            <a:r>
              <a:rPr lang="en-US" dirty="0">
                <a:cs typeface="+mj-cs"/>
              </a:rPr>
              <a:t>Telos-B</a:t>
            </a:r>
            <a:r>
              <a:rPr lang="fa-IR" dirty="0">
                <a:cs typeface="+mj-cs"/>
              </a:rPr>
              <a:t> </a:t>
            </a:r>
            <a:r>
              <a:rPr lang="fa-IR" dirty="0" smtClean="0">
                <a:cs typeface="+mj-cs"/>
              </a:rPr>
              <a:t>می </a:t>
            </a:r>
            <a:r>
              <a:rPr lang="fa-IR" dirty="0">
                <a:cs typeface="+mj-cs"/>
              </a:rPr>
              <a:t>باشد. </a:t>
            </a:r>
            <a:endParaRPr lang="en-US" dirty="0">
              <a:cs typeface="+mj-cs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4816003"/>
              </p:ext>
            </p:extLst>
          </p:nvPr>
        </p:nvGraphicFramePr>
        <p:xfrm>
          <a:off x="1371600" y="1922779"/>
          <a:ext cx="4448176" cy="43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88">
                  <a:extLst>
                    <a:ext uri="{9D8B030D-6E8A-4147-A177-3AD203B41FA5}">
                      <a16:colId xmlns:a16="http://schemas.microsoft.com/office/drawing/2014/main" val="281009399"/>
                    </a:ext>
                  </a:extLst>
                </a:gridCol>
                <a:gridCol w="2224088">
                  <a:extLst>
                    <a:ext uri="{9D8B030D-6E8A-4147-A177-3AD203B41FA5}">
                      <a16:colId xmlns:a16="http://schemas.microsoft.com/office/drawing/2014/main" val="2099468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spc="0" dirty="0">
                          <a:effectLst/>
                          <a:cs typeface="+mj-cs"/>
                        </a:rPr>
                        <a:t>نام </a:t>
                      </a:r>
                      <a:r>
                        <a:rPr lang="fa-IR" sz="1400" spc="0" dirty="0" smtClean="0">
                          <a:effectLst/>
                          <a:cs typeface="+mj-cs"/>
                        </a:rPr>
                        <a:t>پارامتر</a:t>
                      </a:r>
                      <a:endParaRPr lang="en-US" sz="1600" spc="75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4130" marR="0" indent="360045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spc="0">
                          <a:effectLst/>
                          <a:cs typeface="+mj-cs"/>
                        </a:rPr>
                        <a:t>مقدار</a:t>
                      </a:r>
                      <a:endParaRPr lang="en-US" sz="1600" spc="75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154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گره های شبکه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+mj-cs"/>
                        </a:rPr>
                        <a:t>TPR2420CA, Telos-B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46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انرژی مصرف شده در گره حالت </a:t>
                      </a:r>
                      <a:r>
                        <a:rPr lang="en-US" sz="1400">
                          <a:effectLst/>
                          <a:cs typeface="+mj-cs"/>
                        </a:rPr>
                        <a:t> Sleep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+mj-cs"/>
                        </a:rPr>
                        <a:t>5.1 µJ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32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انرژی مصرف شده در گره حالت </a:t>
                      </a:r>
                      <a:r>
                        <a:rPr lang="en-US" sz="1400">
                          <a:effectLst/>
                          <a:cs typeface="+mj-cs"/>
                        </a:rPr>
                        <a:t> Active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+mj-cs"/>
                        </a:rPr>
                        <a:t>1.8 mJ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215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ماژول حسگر استفاده شده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+mj-cs"/>
                        </a:rPr>
                        <a:t>ToughSonic 70 Ultrasonic Sensor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69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+mj-cs"/>
                        </a:rPr>
                        <a:t>مجموع انرژی اولیه موجود در یک گره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+mj-cs"/>
                        </a:rPr>
                        <a:t>28620 J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9158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محدوده محیط مورد بررسی شبیه سازی شماره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+mj-cs"/>
                        </a:rPr>
                        <a:t>500 * 500 Meter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048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تعداد گره در شبیه سازی شماره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+mj-cs"/>
                        </a:rPr>
                        <a:t>350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00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+mj-cs"/>
                        </a:rPr>
                        <a:t>محدوده محیط مورد بررسی شبیه سازی شماره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+mj-cs"/>
                        </a:rPr>
                        <a:t>350 * 350 Meter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74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+mj-cs"/>
                        </a:rPr>
                        <a:t>تعداد گره ها شبیه سازی شماره </a:t>
                      </a:r>
                      <a:r>
                        <a:rPr lang="fa-IR" sz="1400" dirty="0" smtClean="0">
                          <a:effectLst/>
                          <a:cs typeface="+mj-cs"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+mj-cs"/>
                        </a:rPr>
                        <a:t>225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+mj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151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5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شبیه سازی شماره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30/24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Border 5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0556"/>
            <a:ext cx="4232366" cy="384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Map 5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69" y="2280556"/>
            <a:ext cx="4247731" cy="384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3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نمایش شبیه سازی </a:t>
            </a:r>
            <a:r>
              <a:rPr lang="fa-IR" sz="5400" dirty="0" smtClean="0">
                <a:cs typeface="B Nazanin" panose="00000400000000000000" pitchFamily="2" charset="-78"/>
              </a:rPr>
              <a:t>شماره 1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30/25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dirty="0">
                <a:cs typeface="+mj-cs"/>
              </a:rPr>
              <a:t>در شبیه سازی شماره </a:t>
            </a:r>
            <a:r>
              <a:rPr lang="fa-IR" dirty="0" smtClean="0">
                <a:cs typeface="+mj-cs"/>
              </a:rPr>
              <a:t>1 در لحظه 4000 تعداد </a:t>
            </a:r>
            <a:r>
              <a:rPr lang="fa-IR" dirty="0">
                <a:cs typeface="+mj-cs"/>
              </a:rPr>
              <a:t>43 هدف در محیط قرار دارد و گرهای های روشن براساس تصمیم اعلام شده فعال شده اند.</a:t>
            </a:r>
          </a:p>
        </p:txBody>
      </p:sp>
      <p:pic>
        <p:nvPicPr>
          <p:cNvPr id="8" name="Picture 2" descr="Target 500"/>
          <p:cNvPicPr>
            <a:picLocks noGrp="1" noChangeAspect="1" noChangeArrowheads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47927"/>
            <a:ext cx="4944753" cy="449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6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شبیه سازی شماره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30/26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2" descr="Border 350"/>
          <p:cNvPicPr>
            <a:picLocks noGrp="1" noChangeAspect="1" noChangeArrowheads="1"/>
          </p:cNvPicPr>
          <p:nvPr>
            <p:ph sz="half"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71699"/>
            <a:ext cx="4349643" cy="395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Map 350"/>
          <p:cNvPicPr>
            <a:picLocks noGrp="1" noChangeAspect="1" noChangeArrowheads="1"/>
          </p:cNvPicPr>
          <p:nvPr>
            <p:ph sz="half" idx="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432" y="2171699"/>
            <a:ext cx="4348260" cy="395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0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نمایش شبیه سازی </a:t>
            </a:r>
            <a:r>
              <a:rPr lang="fa-IR" sz="5400" dirty="0" smtClean="0">
                <a:cs typeface="B Nazanin" panose="00000400000000000000" pitchFamily="2" charset="-78"/>
              </a:rPr>
              <a:t>شماره 2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30/27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dirty="0">
                <a:cs typeface="+mj-cs"/>
              </a:rPr>
              <a:t>در لحظه 4000 در شبیه سازی شماره 2 تعداد 26 هدف در محیط قرار دارد و گرهای های روشن براساس تصمیم اعلام شده فعال شده اند.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1947927"/>
            <a:ext cx="4944753" cy="4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1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36468"/>
            <a:ext cx="9601200" cy="1035231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مقایسه میزان مصرف انرژی بر حسب </a:t>
            </a:r>
            <a:r>
              <a:rPr lang="fa-IR" sz="5400" dirty="0" smtClean="0">
                <a:cs typeface="B Nazanin" panose="00000400000000000000" pitchFamily="2" charset="-78"/>
              </a:rPr>
              <a:t>زمان</a:t>
            </a:r>
            <a:endParaRPr lang="en-US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30/28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83898325"/>
              </p:ext>
            </p:extLst>
          </p:nvPr>
        </p:nvGraphicFramePr>
        <p:xfrm>
          <a:off x="1371600" y="2286000"/>
          <a:ext cx="4872446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43781394"/>
              </p:ext>
            </p:extLst>
          </p:nvPr>
        </p:nvGraphicFramePr>
        <p:xfrm>
          <a:off x="6244047" y="2286000"/>
          <a:ext cx="4728754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7536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  <p:bldGraphic spid="1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مقدمه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30/1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33978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Nazanin" panose="00000400000000000000" pitchFamily="2" charset="-78"/>
              </a:rPr>
              <a:t>پوشش </a:t>
            </a:r>
            <a:r>
              <a:rPr lang="fa-IR" sz="2800" dirty="0">
                <a:cs typeface="B Nazanin" panose="00000400000000000000" pitchFamily="2" charset="-78"/>
              </a:rPr>
              <a:t>دهی در شبکه های حسگر بی سیم را می توان اینکه چگونه به خوبی شبکه قادر به نظارت بر یک منطقه خاص است تعریف کرد 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یک </a:t>
            </a:r>
            <a:r>
              <a:rPr lang="fa-IR" sz="2800" dirty="0" smtClean="0">
                <a:cs typeface="B Nazanin" panose="00000400000000000000" pitchFamily="2" charset="-78"/>
              </a:rPr>
              <a:t>گره </a:t>
            </a:r>
            <a:r>
              <a:rPr lang="fa-IR" sz="2800" dirty="0">
                <a:cs typeface="B Nazanin" panose="00000400000000000000" pitchFamily="2" charset="-78"/>
              </a:rPr>
              <a:t>حسگر باید همیشه </a:t>
            </a:r>
            <a:r>
              <a:rPr lang="en-US" sz="2800" dirty="0">
                <a:cs typeface="B Nazanin" panose="00000400000000000000" pitchFamily="2" charset="-78"/>
              </a:rPr>
              <a:t>Connectivity</a:t>
            </a:r>
            <a:r>
              <a:rPr lang="fa-IR" sz="2800" dirty="0">
                <a:cs typeface="B Nazanin" panose="00000400000000000000" pitchFamily="2" charset="-78"/>
              </a:rPr>
              <a:t> خود را حفظ کند 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2800" dirty="0">
                <a:cs typeface="B Nazanin" panose="00000400000000000000" pitchFamily="2" charset="-78"/>
              </a:rPr>
              <a:t>Connectivity</a:t>
            </a:r>
            <a:r>
              <a:rPr lang="fa-IR" sz="2800" dirty="0">
                <a:cs typeface="B Nazanin" panose="00000400000000000000" pitchFamily="2" charset="-78"/>
              </a:rPr>
              <a:t> به معنای وجود حداقل یک مسیر بین </a:t>
            </a:r>
            <a:r>
              <a:rPr lang="fa-IR" sz="2800" dirty="0" smtClean="0">
                <a:cs typeface="B Nazanin" panose="00000400000000000000" pitchFamily="2" charset="-78"/>
              </a:rPr>
              <a:t>گره </a:t>
            </a:r>
            <a:r>
              <a:rPr lang="fa-IR" sz="2800" dirty="0">
                <a:cs typeface="B Nazanin" panose="00000400000000000000" pitchFamily="2" charset="-78"/>
              </a:rPr>
              <a:t>حسگر و </a:t>
            </a:r>
            <a:r>
              <a:rPr lang="en-US" sz="2800" dirty="0">
                <a:cs typeface="B Nazanin" panose="00000400000000000000" pitchFamily="2" charset="-78"/>
              </a:rPr>
              <a:t>Data Sink</a:t>
            </a:r>
            <a:r>
              <a:rPr lang="fa-IR" sz="2800" dirty="0">
                <a:cs typeface="B Nazanin" panose="00000400000000000000" pitchFamily="2" charset="-78"/>
              </a:rPr>
              <a:t> است.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Nazanin" panose="00000400000000000000" pitchFamily="2" charset="-78"/>
              </a:rPr>
              <a:t>هرگره </a:t>
            </a:r>
            <a:r>
              <a:rPr lang="fa-IR" sz="2800" dirty="0">
                <a:cs typeface="B Nazanin" panose="00000400000000000000" pitchFamily="2" charset="-78"/>
              </a:rPr>
              <a:t>حسگر یک محدوده ارتباطی </a:t>
            </a:r>
            <a:r>
              <a:rPr lang="en-US" sz="2800" dirty="0">
                <a:cs typeface="B Nazanin" panose="00000400000000000000" pitchFamily="2" charset="-78"/>
              </a:rPr>
              <a:t>(Communication Range)</a:t>
            </a:r>
            <a:r>
              <a:rPr lang="fa-IR" sz="2800" dirty="0">
                <a:cs typeface="B Nazanin" panose="00000400000000000000" pitchFamily="2" charset="-78"/>
              </a:rPr>
              <a:t> و یک محدوده پوشش دهی </a:t>
            </a:r>
            <a:r>
              <a:rPr lang="en-US" sz="2800" dirty="0">
                <a:cs typeface="B Nazanin" panose="00000400000000000000" pitchFamily="2" charset="-78"/>
              </a:rPr>
              <a:t>(Sensing Range)</a:t>
            </a:r>
            <a:r>
              <a:rPr lang="fa-IR" sz="2800" dirty="0">
                <a:cs typeface="B Nazanin" panose="00000400000000000000" pitchFamily="2" charset="-78"/>
              </a:rPr>
              <a:t> دارد.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یک حسگر اسکالر می تواند حسگر دما </a:t>
            </a:r>
            <a:r>
              <a:rPr lang="en-US" sz="2800" dirty="0">
                <a:cs typeface="B Nazanin" panose="00000400000000000000" pitchFamily="2" charset="-78"/>
              </a:rPr>
              <a:t> ,</a:t>
            </a:r>
            <a:r>
              <a:rPr lang="fa-IR" sz="2800" dirty="0">
                <a:cs typeface="B Nazanin" panose="00000400000000000000" pitchFamily="2" charset="-78"/>
              </a:rPr>
              <a:t>جابجایی </a:t>
            </a:r>
            <a:r>
              <a:rPr lang="en-US" sz="2800" dirty="0">
                <a:cs typeface="B Nazanin" panose="00000400000000000000" pitchFamily="2" charset="-78"/>
              </a:rPr>
              <a:t> ,</a:t>
            </a:r>
            <a:r>
              <a:rPr lang="fa-IR" sz="2800" dirty="0">
                <a:cs typeface="B Nazanin" panose="00000400000000000000" pitchFamily="2" charset="-78"/>
              </a:rPr>
              <a:t> رطوبت </a:t>
            </a:r>
            <a:r>
              <a:rPr lang="en-US" sz="2800" dirty="0">
                <a:cs typeface="B Nazanin" panose="00000400000000000000" pitchFamily="2" charset="-78"/>
              </a:rPr>
              <a:t> ,</a:t>
            </a:r>
            <a:r>
              <a:rPr lang="fa-IR" sz="2800" dirty="0">
                <a:cs typeface="B Nazanin" panose="00000400000000000000" pitchFamily="2" charset="-78"/>
              </a:rPr>
              <a:t> فشار و ... باشد </a:t>
            </a:r>
            <a:r>
              <a:rPr lang="fa-IR" sz="2800" dirty="0" smtClean="0">
                <a:cs typeface="B Nazanin" panose="00000400000000000000" pitchFamily="2" charset="-78"/>
              </a:rPr>
              <a:t>.</a:t>
            </a:r>
            <a:endParaRPr lang="fa-IR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63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 fontScale="90000"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مقایسه زمان مرگ اولین </a:t>
            </a:r>
            <a:r>
              <a:rPr lang="fa-IR" sz="5400" dirty="0" smtClean="0">
                <a:cs typeface="B Nazanin" panose="00000400000000000000" pitchFamily="2" charset="-78"/>
              </a:rPr>
              <a:t>گره</a:t>
            </a:r>
            <a:r>
              <a:rPr lang="en-US" sz="5400" dirty="0">
                <a:cs typeface="B Nazanin" panose="00000400000000000000" pitchFamily="2" charset="-78"/>
              </a:rPr>
              <a:t/>
            </a:r>
            <a:br>
              <a:rPr lang="en-US" sz="5400" dirty="0">
                <a:cs typeface="B Nazanin" panose="00000400000000000000" pitchFamily="2" charset="-78"/>
              </a:rPr>
            </a:b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30/29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799844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44820"/>
              </p:ext>
            </p:extLst>
          </p:nvPr>
        </p:nvGraphicFramePr>
        <p:xfrm>
          <a:off x="1371600" y="2246313"/>
          <a:ext cx="9601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9506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 smtClean="0">
                <a:cs typeface="B Nazanin" panose="00000400000000000000" pitchFamily="2" charset="-78"/>
              </a:rPr>
              <a:t>نتیجه گیری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30/30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410967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46811"/>
            <a:ext cx="9601200" cy="3581400"/>
          </a:xfrm>
        </p:spPr>
        <p:txBody>
          <a:bodyPr>
            <a:noAutofit/>
          </a:bodyPr>
          <a:lstStyle/>
          <a:p>
            <a:pPr marL="0" indent="0" algn="just" rtl="1">
              <a:buNone/>
            </a:pPr>
            <a:r>
              <a:rPr lang="fa-IR" sz="2800" dirty="0">
                <a:cs typeface="B Nazanin" panose="00000400000000000000" pitchFamily="2" charset="-78"/>
              </a:rPr>
              <a:t>در این پژوهش طی دو فاز به حل مساله پرداخته شده است. </a:t>
            </a:r>
          </a:p>
          <a:p>
            <a:pPr marL="0" indent="0" algn="just" rtl="1">
              <a:buNone/>
            </a:pPr>
            <a:r>
              <a:rPr lang="fa-IR" sz="2800" dirty="0">
                <a:cs typeface="B Nazanin" panose="00000400000000000000" pitchFamily="2" charset="-78"/>
              </a:rPr>
              <a:t>در فاز اول پزوهش، ابتدا یک الگوریتم تصمیم گیری مبتنی بر الگوریتم ژنتیکی و منطق فازی توصیف شده است. </a:t>
            </a:r>
          </a:p>
          <a:p>
            <a:pPr marL="0" indent="0" algn="just" rtl="1">
              <a:buNone/>
            </a:pPr>
            <a:r>
              <a:rPr lang="fa-IR" sz="2800" dirty="0">
                <a:cs typeface="B Nazanin" panose="00000400000000000000" pitchFamily="2" charset="-78"/>
              </a:rPr>
              <a:t>در فاز دوم پژوهش پس از طراحی الگوریتم تصمیم گیری، الگوریتم ردیابی هدف که شامل چهار مرحله استقرارگره، کشف، ردیابی و بازیابی هدف می باشد پیاده سازی شده است.</a:t>
            </a:r>
          </a:p>
          <a:p>
            <a:pPr marL="0" indent="0" algn="just" rtl="1">
              <a:buNone/>
            </a:pPr>
            <a:r>
              <a:rPr lang="fa-IR" sz="2800" dirty="0">
                <a:cs typeface="B Nazanin" panose="00000400000000000000" pitchFamily="2" charset="-78"/>
              </a:rPr>
              <a:t>بر اساس ازمایشات انجام شده برتری الگوریتم پیشنهادی در غالب نمودارها نمایش داده شده است که نشان دهنده پوشش بیشتر این الگوریتم و همچنین انرژی مصرفی کمتر می باشد . </a:t>
            </a:r>
          </a:p>
        </p:txBody>
      </p:sp>
    </p:spTree>
    <p:extLst>
      <p:ext uri="{BB962C8B-B14F-4D97-AF65-F5344CB8AC3E}">
        <p14:creationId xmlns:p14="http://schemas.microsoft.com/office/powerpoint/2010/main" val="23072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راهکارهای آتی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30/30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410967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46811"/>
            <a:ext cx="9601200" cy="3581400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به عنوان کار­های پیشنهادی و آتی می­توان موارد زیر اشاره کرد:</a:t>
            </a:r>
          </a:p>
          <a:p>
            <a:pPr marL="457200" lvl="2" indent="0" algn="r" rtl="1">
              <a:spcBef>
                <a:spcPts val="1000"/>
              </a:spcBef>
              <a:buNone/>
            </a:pPr>
            <a:r>
              <a:rPr lang="fa-IR" sz="2600" dirty="0" smtClean="0">
                <a:cs typeface="B Nazanin" panose="00000400000000000000" pitchFamily="2" charset="-78"/>
              </a:rPr>
              <a:t>1. بهبود </a:t>
            </a:r>
            <a:r>
              <a:rPr lang="fa-IR" sz="2600" dirty="0">
                <a:cs typeface="B Nazanin" panose="00000400000000000000" pitchFamily="2" charset="-78"/>
              </a:rPr>
              <a:t>الگوریتم ارائه شده با ترکیب با الگوریتم های دیگر </a:t>
            </a:r>
            <a:endParaRPr lang="en-US" sz="2600" dirty="0">
              <a:cs typeface="B Nazanin" panose="00000400000000000000" pitchFamily="2" charset="-78"/>
            </a:endParaRPr>
          </a:p>
          <a:p>
            <a:pPr marL="457200" lvl="2" indent="0" algn="r" rtl="1">
              <a:spcBef>
                <a:spcPts val="1000"/>
              </a:spcBef>
              <a:buNone/>
            </a:pPr>
            <a:r>
              <a:rPr lang="fa-IR" sz="2600" dirty="0" smtClean="0">
                <a:cs typeface="B Nazanin" panose="00000400000000000000" pitchFamily="2" charset="-78"/>
              </a:rPr>
              <a:t>2. استفاده </a:t>
            </a:r>
            <a:r>
              <a:rPr lang="fa-IR" sz="2600" dirty="0">
                <a:cs typeface="B Nazanin" panose="00000400000000000000" pitchFamily="2" charset="-78"/>
              </a:rPr>
              <a:t>از رویکردهای تکاملی دیگر مانند زنبور عسل و رقابت استعماری</a:t>
            </a:r>
            <a:endParaRPr lang="en-US" sz="2600" dirty="0">
              <a:cs typeface="B Nazanin" panose="00000400000000000000" pitchFamily="2" charset="-78"/>
            </a:endParaRPr>
          </a:p>
          <a:p>
            <a:pPr marL="457200" lvl="2" indent="0" algn="r" rtl="1">
              <a:spcBef>
                <a:spcPts val="1000"/>
              </a:spcBef>
              <a:buNone/>
            </a:pPr>
            <a:r>
              <a:rPr lang="fa-IR" sz="2600" dirty="0" smtClean="0">
                <a:cs typeface="B Nazanin" panose="00000400000000000000" pitchFamily="2" charset="-78"/>
              </a:rPr>
              <a:t>3. استفاده </a:t>
            </a:r>
            <a:r>
              <a:rPr lang="fa-IR" sz="2600" dirty="0">
                <a:cs typeface="B Nazanin" panose="00000400000000000000" pitchFamily="2" charset="-78"/>
              </a:rPr>
              <a:t>از این الگوریتم برای بهینه سازی پارامترهای دیگر شبکه حسگر بیسیم</a:t>
            </a:r>
            <a:endParaRPr lang="en-US" sz="2600" dirty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68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92276" y="1557338"/>
            <a:ext cx="8780463" cy="3998912"/>
            <a:chOff x="74" y="891"/>
            <a:chExt cx="5531" cy="2519"/>
          </a:xfrm>
        </p:grpSpPr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 rot="-2700000">
              <a:off x="2006" y="1308"/>
              <a:ext cx="1690" cy="169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  <a:cs typeface="B Yagut" panose="00000400000000000000" pitchFamily="2" charset="-78"/>
              </a:endParaRPr>
            </a:p>
          </p:txBody>
        </p:sp>
        <p:pic>
          <p:nvPicPr>
            <p:cNvPr id="1229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77" y="1581"/>
              <a:ext cx="1739" cy="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296" name="Group 8"/>
            <p:cNvGrpSpPr>
              <a:grpSpLocks/>
            </p:cNvGrpSpPr>
            <p:nvPr/>
          </p:nvGrpSpPr>
          <p:grpSpPr bwMode="auto">
            <a:xfrm>
              <a:off x="74" y="891"/>
              <a:ext cx="5531" cy="2519"/>
              <a:chOff x="74" y="891"/>
              <a:chExt cx="5531" cy="2519"/>
            </a:xfrm>
          </p:grpSpPr>
          <p:sp>
            <p:nvSpPr>
              <p:cNvPr id="12297" name="Freeform 9"/>
              <p:cNvSpPr>
                <a:spLocks/>
              </p:cNvSpPr>
              <p:nvPr/>
            </p:nvSpPr>
            <p:spPr bwMode="auto">
              <a:xfrm>
                <a:off x="74" y="891"/>
                <a:ext cx="2704" cy="1261"/>
              </a:xfrm>
              <a:custGeom>
                <a:avLst/>
                <a:gdLst>
                  <a:gd name="T0" fmla="*/ 1514 w 2763"/>
                  <a:gd name="T1" fmla="*/ 1250 h 1289"/>
                  <a:gd name="T2" fmla="*/ 2763 w 2763"/>
                  <a:gd name="T3" fmla="*/ 0 h 1289"/>
                  <a:gd name="T4" fmla="*/ 0 w 2763"/>
                  <a:gd name="T5" fmla="*/ 0 h 1289"/>
                  <a:gd name="T6" fmla="*/ 0 w 2763"/>
                  <a:gd name="T7" fmla="*/ 1289 h 1289"/>
                  <a:gd name="T8" fmla="*/ 1465 w 2763"/>
                  <a:gd name="T9" fmla="*/ 1289 h 1289"/>
                  <a:gd name="T10" fmla="*/ 1514 w 2763"/>
                  <a:gd name="T11" fmla="*/ 1250 h 12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63"/>
                  <a:gd name="T19" fmla="*/ 0 h 1289"/>
                  <a:gd name="T20" fmla="*/ 2763 w 2763"/>
                  <a:gd name="T21" fmla="*/ 1289 h 128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63" h="1289">
                    <a:moveTo>
                      <a:pt x="1514" y="1250"/>
                    </a:moveTo>
                    <a:lnTo>
                      <a:pt x="2763" y="0"/>
                    </a:lnTo>
                    <a:lnTo>
                      <a:pt x="0" y="0"/>
                    </a:lnTo>
                    <a:lnTo>
                      <a:pt x="0" y="1289"/>
                    </a:lnTo>
                    <a:lnTo>
                      <a:pt x="1465" y="1289"/>
                    </a:lnTo>
                    <a:lnTo>
                      <a:pt x="1514" y="1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1F497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298" name="Freeform 10"/>
              <p:cNvSpPr>
                <a:spLocks/>
              </p:cNvSpPr>
              <p:nvPr/>
            </p:nvSpPr>
            <p:spPr bwMode="auto">
              <a:xfrm rot="10800000">
                <a:off x="2914" y="2155"/>
                <a:ext cx="2691" cy="1255"/>
              </a:xfrm>
              <a:custGeom>
                <a:avLst/>
                <a:gdLst>
                  <a:gd name="T0" fmla="*/ 1514 w 2763"/>
                  <a:gd name="T1" fmla="*/ 1250 h 1289"/>
                  <a:gd name="T2" fmla="*/ 2763 w 2763"/>
                  <a:gd name="T3" fmla="*/ 0 h 1289"/>
                  <a:gd name="T4" fmla="*/ 0 w 2763"/>
                  <a:gd name="T5" fmla="*/ 0 h 1289"/>
                  <a:gd name="T6" fmla="*/ 0 w 2763"/>
                  <a:gd name="T7" fmla="*/ 1289 h 1289"/>
                  <a:gd name="T8" fmla="*/ 1465 w 2763"/>
                  <a:gd name="T9" fmla="*/ 1289 h 1289"/>
                  <a:gd name="T10" fmla="*/ 1514 w 2763"/>
                  <a:gd name="T11" fmla="*/ 1250 h 12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63"/>
                  <a:gd name="T19" fmla="*/ 0 h 1289"/>
                  <a:gd name="T20" fmla="*/ 2763 w 2763"/>
                  <a:gd name="T21" fmla="*/ 1289 h 128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63" h="1289">
                    <a:moveTo>
                      <a:pt x="1514" y="1250"/>
                    </a:moveTo>
                    <a:lnTo>
                      <a:pt x="2763" y="0"/>
                    </a:lnTo>
                    <a:lnTo>
                      <a:pt x="0" y="0"/>
                    </a:lnTo>
                    <a:lnTo>
                      <a:pt x="0" y="1289"/>
                    </a:lnTo>
                    <a:lnTo>
                      <a:pt x="1465" y="1289"/>
                    </a:lnTo>
                    <a:lnTo>
                      <a:pt x="1514" y="1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1F497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4808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l"/>
            <a:r>
              <a:rPr lang="en-US" sz="5400" dirty="0">
                <a:cs typeface="B Nazanin" panose="00000400000000000000" pitchFamily="2" charset="-78"/>
              </a:rPr>
              <a:t>Communication Range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30/2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33978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01" y="2286000"/>
            <a:ext cx="8417597" cy="3581400"/>
          </a:xfrm>
        </p:spPr>
      </p:pic>
    </p:spTree>
    <p:extLst>
      <p:ext uri="{BB962C8B-B14F-4D97-AF65-F5344CB8AC3E}">
        <p14:creationId xmlns:p14="http://schemas.microsoft.com/office/powerpoint/2010/main" val="30998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/>
            <a:r>
              <a:rPr lang="en-US" sz="5400" dirty="0">
                <a:cs typeface="B Nazanin" panose="00000400000000000000" pitchFamily="2" charset="-78"/>
              </a:rPr>
              <a:t>Sensing Range</a:t>
            </a:r>
            <a:endParaRPr lang="fa-IR" sz="54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30/3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339780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97" y="2286000"/>
            <a:ext cx="7299606" cy="3581400"/>
          </a:xfrm>
        </p:spPr>
      </p:pic>
    </p:spTree>
    <p:extLst>
      <p:ext uri="{BB962C8B-B14F-4D97-AF65-F5344CB8AC3E}">
        <p14:creationId xmlns:p14="http://schemas.microsoft.com/office/powerpoint/2010/main" val="3949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عوامل مهم در پوشش دهی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30/4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538888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Nazanin" panose="00000400000000000000" pitchFamily="2" charset="-78"/>
              </a:rPr>
              <a:t>انواع </a:t>
            </a:r>
            <a:r>
              <a:rPr lang="fa-IR" sz="2800" dirty="0">
                <a:cs typeface="B Nazanin" panose="00000400000000000000" pitchFamily="2" charset="-78"/>
              </a:rPr>
              <a:t>پوشش دهی (</a:t>
            </a:r>
            <a:r>
              <a:rPr lang="en-US" sz="2800" dirty="0">
                <a:cs typeface="B Nazanin" panose="00000400000000000000" pitchFamily="2" charset="-78"/>
              </a:rPr>
              <a:t>Coverage Types</a:t>
            </a:r>
            <a:r>
              <a:rPr lang="fa-IR" sz="2800" dirty="0" smtClean="0">
                <a:cs typeface="B Nazanin" panose="00000400000000000000" pitchFamily="2" charset="-78"/>
              </a:rPr>
              <a:t>)</a:t>
            </a:r>
            <a:endParaRPr lang="fa-IR" sz="28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Nazanin" panose="00000400000000000000" pitchFamily="2" charset="-78"/>
              </a:rPr>
              <a:t>مستقر شدن گره ها </a:t>
            </a:r>
            <a:r>
              <a:rPr lang="en-US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cs typeface="B Nazanin" panose="00000400000000000000" pitchFamily="2" charset="-78"/>
              </a:rPr>
              <a:t>(</a:t>
            </a:r>
            <a:r>
              <a:rPr lang="en-US" sz="2800" dirty="0" smtClean="0">
                <a:cs typeface="B Nazanin" panose="00000400000000000000" pitchFamily="2" charset="-78"/>
              </a:rPr>
              <a:t>Node Deployment</a:t>
            </a:r>
            <a:r>
              <a:rPr lang="fa-IR" sz="2800" dirty="0" smtClean="0"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Nazanin" panose="00000400000000000000" pitchFamily="2" charset="-78"/>
              </a:rPr>
              <a:t>انواع گره حسگر (</a:t>
            </a:r>
            <a:r>
              <a:rPr lang="en-US" sz="2800" dirty="0" smtClean="0">
                <a:cs typeface="B Nazanin" panose="00000400000000000000" pitchFamily="2" charset="-78"/>
              </a:rPr>
              <a:t>Sensor Node Types</a:t>
            </a:r>
            <a:r>
              <a:rPr lang="fa-IR" sz="2800" dirty="0" smtClean="0">
                <a:cs typeface="B Nazanin" panose="00000400000000000000" pitchFamily="2" charset="-78"/>
              </a:rPr>
              <a:t>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dirty="0" smtClean="0">
                <a:cs typeface="B Nazanin" panose="00000400000000000000" pitchFamily="2" charset="-78"/>
              </a:rPr>
              <a:t>پیاده سازی الگوریتم (</a:t>
            </a:r>
            <a:r>
              <a:rPr lang="en-US" sz="2800" dirty="0" smtClean="0">
                <a:cs typeface="B Nazanin" panose="00000400000000000000" pitchFamily="2" charset="-78"/>
              </a:rPr>
              <a:t>Distributed or Centralized</a:t>
            </a:r>
            <a:r>
              <a:rPr lang="fa-IR" sz="2800" dirty="0" smtClean="0">
                <a:cs typeface="B Nazanin" panose="00000400000000000000" pitchFamily="2" charset="-78"/>
              </a:rPr>
              <a:t>)</a:t>
            </a:r>
            <a:endParaRPr lang="fa-IR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48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انواع پوشش دهی (</a:t>
            </a:r>
            <a:r>
              <a:rPr lang="en-US" sz="5400" dirty="0">
                <a:cs typeface="B Nazanin" panose="00000400000000000000" pitchFamily="2" charset="-78"/>
              </a:rPr>
              <a:t>Coverage Types</a:t>
            </a:r>
            <a:r>
              <a:rPr lang="fa-IR" sz="5400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30/5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144002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نظارت در شبکه های حسگر در 3 جنبه بررسی می شوند </a:t>
            </a:r>
            <a:r>
              <a:rPr lang="fa-IR" sz="2800" dirty="0" smtClean="0">
                <a:cs typeface="B Nazanin" panose="00000400000000000000" pitchFamily="2" charset="-78"/>
              </a:rPr>
              <a:t>:</a:t>
            </a:r>
          </a:p>
          <a:p>
            <a:pPr marL="530352" lvl="1" indent="0" algn="just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1. نظارت </a:t>
            </a:r>
            <a:r>
              <a:rPr lang="fa-IR" sz="2800" dirty="0">
                <a:cs typeface="B Nazanin" panose="00000400000000000000" pitchFamily="2" charset="-78"/>
              </a:rPr>
              <a:t>بر</a:t>
            </a:r>
            <a:r>
              <a:rPr lang="en-US" sz="2800" dirty="0">
                <a:cs typeface="B Nazanin" panose="00000400000000000000" pitchFamily="2" charset="-78"/>
              </a:rPr>
              <a:t> </a:t>
            </a:r>
            <a:r>
              <a:rPr lang="fa-IR" sz="2800" dirty="0">
                <a:cs typeface="B Nazanin" panose="00000400000000000000" pitchFamily="2" charset="-78"/>
              </a:rPr>
              <a:t>تمام یک محیط مشخص شده.</a:t>
            </a:r>
          </a:p>
          <a:p>
            <a:pPr marL="530352" lvl="1" indent="0" algn="just" rtl="1">
              <a:buNone/>
            </a:pPr>
            <a:r>
              <a:rPr lang="fa-IR" sz="2800" dirty="0">
                <a:cs typeface="B Nazanin" panose="00000400000000000000" pitchFamily="2" charset="-78"/>
              </a:rPr>
              <a:t>2</a:t>
            </a:r>
            <a:r>
              <a:rPr lang="fa-IR" sz="2800" dirty="0" smtClean="0">
                <a:cs typeface="B Nazanin" panose="00000400000000000000" pitchFamily="2" charset="-78"/>
              </a:rPr>
              <a:t>. نظارت </a:t>
            </a:r>
            <a:r>
              <a:rPr lang="fa-IR" sz="2800" dirty="0">
                <a:cs typeface="B Nazanin" panose="00000400000000000000" pitchFamily="2" charset="-78"/>
              </a:rPr>
              <a:t>برچند هدف مشخص شده</a:t>
            </a:r>
            <a:r>
              <a:rPr lang="fa-IR" sz="2800" dirty="0" smtClean="0">
                <a:cs typeface="B Nazanin" panose="00000400000000000000" pitchFamily="2" charset="-78"/>
              </a:rPr>
              <a:t>.</a:t>
            </a:r>
          </a:p>
          <a:p>
            <a:pPr marL="530352" lvl="1" indent="0" algn="just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3. کنترل </a:t>
            </a:r>
            <a:r>
              <a:rPr lang="fa-IR" sz="2800" dirty="0">
                <a:cs typeface="B Nazanin" panose="00000400000000000000" pitchFamily="2" charset="-78"/>
              </a:rPr>
              <a:t>یک مرز و اعلام عبور غیر مجاز. </a:t>
            </a:r>
          </a:p>
          <a:p>
            <a:pPr algn="just" rtl="1">
              <a:buFont typeface="Arial" panose="020B0604020202020204" pitchFamily="34" charset="0"/>
              <a:buChar char="•"/>
            </a:pPr>
            <a:r>
              <a:rPr lang="fa-IR" sz="2800" dirty="0">
                <a:cs typeface="B Nazanin" panose="00000400000000000000" pitchFamily="2" charset="-78"/>
              </a:rPr>
              <a:t>بسته به محیط مورد بررسی پوشش دهی مختلفی مورد نیاز است</a:t>
            </a:r>
            <a:r>
              <a:rPr lang="en-US" sz="2800" dirty="0">
                <a:cs typeface="B Nazanin" panose="00000400000000000000" pitchFamily="2" charset="-78"/>
              </a:rPr>
              <a:t>:</a:t>
            </a:r>
            <a:endParaRPr lang="fa-IR" sz="2800" dirty="0">
              <a:cs typeface="B Nazanin" panose="00000400000000000000" pitchFamily="2" charset="-7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cs typeface="B Nazanin" panose="00000400000000000000" pitchFamily="2" charset="-78"/>
              </a:rPr>
              <a:t>Full Blanket Coverage, Target Coverage, Barrier Coverage</a:t>
            </a:r>
            <a:r>
              <a:rPr lang="fa-IR" sz="2800" dirty="0">
                <a:cs typeface="B Nazanin" panose="00000400000000000000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27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19744"/>
            <a:ext cx="9601200" cy="874122"/>
          </a:xfrm>
        </p:spPr>
        <p:txBody>
          <a:bodyPr>
            <a:normAutofit/>
          </a:bodyPr>
          <a:lstStyle/>
          <a:p>
            <a:pPr lvl="0" algn="r" rtl="1"/>
            <a:r>
              <a:rPr lang="fa-IR" sz="5400" dirty="0">
                <a:cs typeface="B Nazanin" panose="00000400000000000000" pitchFamily="2" charset="-78"/>
              </a:rPr>
              <a:t> انواع پوشش دهی (</a:t>
            </a:r>
            <a:r>
              <a:rPr lang="en-US" sz="5400" dirty="0">
                <a:cs typeface="B Nazanin" panose="00000400000000000000" pitchFamily="2" charset="-78"/>
              </a:rPr>
              <a:t>Coverage Types</a:t>
            </a:r>
            <a:r>
              <a:rPr lang="fa-IR" sz="5400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/>
              <a:t>30/5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019428"/>
              </p:ext>
            </p:extLst>
          </p:nvPr>
        </p:nvGraphicFramePr>
        <p:xfrm>
          <a:off x="1371600" y="389708"/>
          <a:ext cx="9601202" cy="6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02729"/>
            <a:ext cx="9601200" cy="2947941"/>
          </a:xfrm>
        </p:spPr>
      </p:pic>
    </p:spTree>
    <p:extLst>
      <p:ext uri="{BB962C8B-B14F-4D97-AF65-F5344CB8AC3E}">
        <p14:creationId xmlns:p14="http://schemas.microsoft.com/office/powerpoint/2010/main" val="19802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B Nazanin"/>
      </a:majorFont>
      <a:minorFont>
        <a:latin typeface="Arial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ro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Franklin Gothic Book"/>
        <a:ea typeface=""/>
        <a:cs typeface="B Nazanin"/>
      </a:majorFont>
      <a:minorFont>
        <a:latin typeface="Franklin Gothic Book"/>
        <a:ea typeface=""/>
        <a:cs typeface="B Nazani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6384</TotalTime>
  <Words>2541</Words>
  <Application>Microsoft Office PowerPoint</Application>
  <PresentationFormat>Widescreen</PresentationFormat>
  <Paragraphs>498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B Lotus</vt:lpstr>
      <vt:lpstr>B Nazanin</vt:lpstr>
      <vt:lpstr>B Titr</vt:lpstr>
      <vt:lpstr>B Yagut</vt:lpstr>
      <vt:lpstr>Batang</vt:lpstr>
      <vt:lpstr>Calibri</vt:lpstr>
      <vt:lpstr>Cambria</vt:lpstr>
      <vt:lpstr>Cambria Math</vt:lpstr>
      <vt:lpstr>Franklin Gothic Book</vt:lpstr>
      <vt:lpstr>Garamond</vt:lpstr>
      <vt:lpstr>Times New Roman</vt:lpstr>
      <vt:lpstr>Wingdings</vt:lpstr>
      <vt:lpstr>Edge</vt:lpstr>
      <vt:lpstr>Crop</vt:lpstr>
      <vt:lpstr>PowerPoint Presentation</vt:lpstr>
      <vt:lpstr>PowerPoint Presentation</vt:lpstr>
      <vt:lpstr>فهرست مطالب</vt:lpstr>
      <vt:lpstr>مقدمه</vt:lpstr>
      <vt:lpstr>Communication Range</vt:lpstr>
      <vt:lpstr>Sensing Range</vt:lpstr>
      <vt:lpstr> عوامل مهم در پوشش دهی</vt:lpstr>
      <vt:lpstr> انواع پوشش دهی (Coverage Types)</vt:lpstr>
      <vt:lpstr> انواع پوشش دهی (Coverage Types)</vt:lpstr>
      <vt:lpstr> مستقر شدن گره ها (Deployment)</vt:lpstr>
      <vt:lpstr> مستقر شدن گره ها (Deployment)</vt:lpstr>
      <vt:lpstr> انواع گره حسگر (Sensor Node Types)</vt:lpstr>
      <vt:lpstr> انواع گره حسگر (Sensor Node Types)</vt:lpstr>
      <vt:lpstr>پیاده سازی الگوریتم</vt:lpstr>
      <vt:lpstr>پیاده سازی الگوریتم</vt:lpstr>
      <vt:lpstr>چهارچوب راهکار ارائه شده</vt:lpstr>
      <vt:lpstr> بخش های مورد بررسی در فاز اول</vt:lpstr>
      <vt:lpstr>مدل کردن مسأله بر اساس الگوریتم ژنتیک</vt:lpstr>
      <vt:lpstr>مولفه های تابع برازندگی</vt:lpstr>
      <vt:lpstr>مولفه های تابع برازندگی</vt:lpstr>
      <vt:lpstr>محاسبه تابع برازندگی</vt:lpstr>
      <vt:lpstr>الگوریتم ژنتیک </vt:lpstr>
      <vt:lpstr>استفاده از منطق فازی در روش پیشنهادی</vt:lpstr>
      <vt:lpstr> بخش های مورد بررسی در فاز دوم</vt:lpstr>
      <vt:lpstr>استقرار و خوشه بندی</vt:lpstr>
      <vt:lpstr>کشف و ردیابی اهداف</vt:lpstr>
      <vt:lpstr>بازیابی اهداف</vt:lpstr>
      <vt:lpstr>ارزیابی الگوریتم تصمیم گیری</vt:lpstr>
      <vt:lpstr>نتایج ارزیابی الگوریتم تصمیم گیری</vt:lpstr>
      <vt:lpstr>نتایج ارزیابی الگوریتم تصمیم گیری</vt:lpstr>
      <vt:lpstr>نتایج ارزیابی الگوریتم تصمیم گیری</vt:lpstr>
      <vt:lpstr>نتایج ارزیابی الگوریتم تصمیم گیری</vt:lpstr>
      <vt:lpstr>نتایج ارزیابی الگوریتم تصمیم گیری</vt:lpstr>
      <vt:lpstr>ارزیابی الگوریتم ردیابی هدف</vt:lpstr>
      <vt:lpstr>شبیه سازی شماره 1</vt:lpstr>
      <vt:lpstr>نمایش شبیه سازی شماره 1</vt:lpstr>
      <vt:lpstr>شبیه سازی شماره 2</vt:lpstr>
      <vt:lpstr>نمایش شبیه سازی شماره 2</vt:lpstr>
      <vt:lpstr>مقایسه میزان مصرف انرژی بر حسب زمان</vt:lpstr>
      <vt:lpstr>مقایسه زمان مرگ اولین گره </vt:lpstr>
      <vt:lpstr>نتیجه گیری</vt:lpstr>
      <vt:lpstr>راهکارهای آتی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پوشش دهی در شبکه های حسگر بی سیم</dc:title>
  <dc:creator>Mohammad Ali Rahnama</dc:creator>
  <cp:lastModifiedBy>Mohammadali Rahnama</cp:lastModifiedBy>
  <cp:revision>199</cp:revision>
  <dcterms:created xsi:type="dcterms:W3CDTF">2016-12-04T11:46:10Z</dcterms:created>
  <dcterms:modified xsi:type="dcterms:W3CDTF">2020-02-04T21:48:14Z</dcterms:modified>
</cp:coreProperties>
</file>